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0" r:id="rId4"/>
    <p:sldMasterId id="2147483719" r:id="rId5"/>
    <p:sldMasterId id="2147483702" r:id="rId6"/>
    <p:sldMasterId id="2147483704" r:id="rId7"/>
  </p:sldMasterIdLst>
  <p:notesMasterIdLst>
    <p:notesMasterId r:id="rId20"/>
  </p:notesMasterIdLst>
  <p:sldIdLst>
    <p:sldId id="448" r:id="rId8"/>
    <p:sldId id="421" r:id="rId9"/>
    <p:sldId id="470" r:id="rId10"/>
    <p:sldId id="420" r:id="rId11"/>
    <p:sldId id="467" r:id="rId12"/>
    <p:sldId id="465" r:id="rId13"/>
    <p:sldId id="434" r:id="rId14"/>
    <p:sldId id="413" r:id="rId15"/>
    <p:sldId id="432" r:id="rId16"/>
    <p:sldId id="429" r:id="rId17"/>
    <p:sldId id="422" r:id="rId18"/>
    <p:sldId id="310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54B860-CEE6-0E18-DD51-A12D3E9B206F}" name="Charlotte Raby" initials="CR" userId="S::craby@wandlelearningpartnership.org.uk::20cc37f3-5b0f-4c5a-a0b7-8f276c615243" providerId="AD"/>
  <p188:author id="{CE07B5FA-50CB-BF89-AFFB-5559C5452DA1}" name="Duffy Parry" initials="DP [7]" userId="Anonymous_Duffy Parr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uffy Parry" initials="DP [6]" lastIdx="1" clrIdx="6"/>
  <p:cmAuthor id="1" name="Charlotte Raby" initials="CR" lastIdx="5" clrIdx="0"/>
  <p:cmAuthor id="8" name="Duffy Parry" initials="DP [7]" lastIdx="1" clrIdx="7"/>
  <p:cmAuthor id="2" name="Duffy Parry" initials="DP" lastIdx="1" clrIdx="1"/>
  <p:cmAuthor id="9" name="Microsoft Office User" initials="MOU" lastIdx="6" clrIdx="8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Duffy Parry" initials="DP [2]" lastIdx="1" clrIdx="2"/>
  <p:cmAuthor id="4" name="Duffy Parry" initials="DP [3]" lastIdx="1" clrIdx="3"/>
  <p:cmAuthor id="5" name="Duffy Parry" initials="DP [4]" lastIdx="1" clrIdx="4"/>
  <p:cmAuthor id="6" name="Duffy Parry" initials="DP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E32"/>
    <a:srgbClr val="ED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AF71B-4920-F628-3DCF-75C617766E3F}" v="2" dt="2023-08-15T15:02:40.848"/>
    <p1510:client id="{6E9EF36D-0223-D141-C8B0-0D8D7406C8A3}" v="1" dt="2023-09-07T15:28:07.837"/>
    <p1510:client id="{72BDD77A-71FE-C05E-6575-AFFB9F6CE084}" v="1" dt="2023-09-08T15:08:09.136"/>
    <p1510:client id="{C290DDCB-8173-4B1E-A32C-95A508C7F223}" v="15" dt="2023-08-15T16:01:5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3"/>
    <p:restoredTop sz="49671"/>
  </p:normalViewPr>
  <p:slideViewPr>
    <p:cSldViewPr snapToGrid="0">
      <p:cViewPr varScale="1">
        <p:scale>
          <a:sx n="36" d="100"/>
          <a:sy n="36" d="100"/>
        </p:scale>
        <p:origin x="22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axton" userId="S::spaxton@wandlelearningpartnership.org.uk::2df68680-0ec5-4347-a5b4-6b217d65efa5" providerId="AD" clId="Web-{3B359B7C-888F-373A-17D9-9F69D583243C}"/>
    <pc:docChg chg="modSld">
      <pc:chgData name="Sarah Paxton" userId="S::spaxton@wandlelearningpartnership.org.uk::2df68680-0ec5-4347-a5b4-6b217d65efa5" providerId="AD" clId="Web-{3B359B7C-888F-373A-17D9-9F69D583243C}" dt="2023-05-10T11:19:13.164" v="26"/>
      <pc:docMkLst>
        <pc:docMk/>
      </pc:docMkLst>
      <pc:sldChg chg="modNotes">
        <pc:chgData name="Sarah Paxton" userId="S::spaxton@wandlelearningpartnership.org.uk::2df68680-0ec5-4347-a5b4-6b217d65efa5" providerId="AD" clId="Web-{3B359B7C-888F-373A-17D9-9F69D583243C}" dt="2023-05-10T11:19:13.164" v="26"/>
        <pc:sldMkLst>
          <pc:docMk/>
          <pc:sldMk cId="676117910" sldId="447"/>
        </pc:sldMkLst>
      </pc:sldChg>
    </pc:docChg>
  </pc:docChgLst>
  <pc:docChgLst>
    <pc:chgData name="Sarah Paxton" userId="S::spaxton@wandlelearningpartnership.org.uk::2df68680-0ec5-4347-a5b4-6b217d65efa5" providerId="AD" clId="Web-{727F27E1-C22C-5523-FE38-F7D0A0558772}"/>
    <pc:docChg chg="modSld">
      <pc:chgData name="Sarah Paxton" userId="S::spaxton@wandlelearningpartnership.org.uk::2df68680-0ec5-4347-a5b4-6b217d65efa5" providerId="AD" clId="Web-{727F27E1-C22C-5523-FE38-F7D0A0558772}" dt="2023-05-09T09:41:30.154" v="11" actId="14100"/>
      <pc:docMkLst>
        <pc:docMk/>
      </pc:docMkLst>
      <pc:sldChg chg="modSp">
        <pc:chgData name="Sarah Paxton" userId="S::spaxton@wandlelearningpartnership.org.uk::2df68680-0ec5-4347-a5b4-6b217d65efa5" providerId="AD" clId="Web-{727F27E1-C22C-5523-FE38-F7D0A0558772}" dt="2023-05-09T09:41:30.154" v="11" actId="14100"/>
        <pc:sldMkLst>
          <pc:docMk/>
          <pc:sldMk cId="322712400" sldId="380"/>
        </pc:sldMkLst>
        <pc:spChg chg="mod">
          <ac:chgData name="Sarah Paxton" userId="S::spaxton@wandlelearningpartnership.org.uk::2df68680-0ec5-4347-a5b4-6b217d65efa5" providerId="AD" clId="Web-{727F27E1-C22C-5523-FE38-F7D0A0558772}" dt="2023-05-09T09:41:30.154" v="11" actId="14100"/>
          <ac:spMkLst>
            <pc:docMk/>
            <pc:sldMk cId="322712400" sldId="380"/>
            <ac:spMk id="4" creationId="{8481A8C2-E3D2-5A46-8FC1-D043DCBCF8E8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0:59.230" v="3" actId="20577"/>
        <pc:sldMkLst>
          <pc:docMk/>
          <pc:sldMk cId="1408549451" sldId="422"/>
        </pc:sldMkLst>
        <pc:spChg chg="mod">
          <ac:chgData name="Sarah Paxton" userId="S::spaxton@wandlelearningpartnership.org.uk::2df68680-0ec5-4347-a5b4-6b217d65efa5" providerId="AD" clId="Web-{727F27E1-C22C-5523-FE38-F7D0A0558772}" dt="2023-05-09T09:40:59.230" v="3" actId="20577"/>
          <ac:spMkLst>
            <pc:docMk/>
            <pc:sldMk cId="1408549451" sldId="422"/>
            <ac:spMk id="3" creationId="{8094F2CC-1E17-114E-BB98-903957021FB5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1:02.856" v="4" actId="20577"/>
        <pc:sldMkLst>
          <pc:docMk/>
          <pc:sldMk cId="3411190576" sldId="429"/>
        </pc:sldMkLst>
        <pc:spChg chg="mod">
          <ac:chgData name="Sarah Paxton" userId="S::spaxton@wandlelearningpartnership.org.uk::2df68680-0ec5-4347-a5b4-6b217d65efa5" providerId="AD" clId="Web-{727F27E1-C22C-5523-FE38-F7D0A0558772}" dt="2023-05-09T09:41:02.856" v="4" actId="20577"/>
          <ac:spMkLst>
            <pc:docMk/>
            <pc:sldMk cId="3411190576" sldId="429"/>
            <ac:spMk id="4" creationId="{1D0C56A2-B8FB-0E4C-9808-4C8445824CFE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1:23.685" v="9" actId="14100"/>
        <pc:sldMkLst>
          <pc:docMk/>
          <pc:sldMk cId="878290481" sldId="432"/>
        </pc:sldMkLst>
        <pc:spChg chg="mod">
          <ac:chgData name="Sarah Paxton" userId="S::spaxton@wandlelearningpartnership.org.uk::2df68680-0ec5-4347-a5b4-6b217d65efa5" providerId="AD" clId="Web-{727F27E1-C22C-5523-FE38-F7D0A0558772}" dt="2023-05-09T09:41:23.685" v="9" actId="14100"/>
          <ac:spMkLst>
            <pc:docMk/>
            <pc:sldMk cId="878290481" sldId="432"/>
            <ac:spMk id="3" creationId="{ED26F458-A726-794D-91AB-7485E77815F9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1:19.372" v="8" actId="20577"/>
        <pc:sldMkLst>
          <pc:docMk/>
          <pc:sldMk cId="3465361998" sldId="461"/>
        </pc:sldMkLst>
        <pc:spChg chg="mod">
          <ac:chgData name="Sarah Paxton" userId="S::spaxton@wandlelearningpartnership.org.uk::2df68680-0ec5-4347-a5b4-6b217d65efa5" providerId="AD" clId="Web-{727F27E1-C22C-5523-FE38-F7D0A0558772}" dt="2023-05-09T09:41:19.372" v="8" actId="20577"/>
          <ac:spMkLst>
            <pc:docMk/>
            <pc:sldMk cId="3465361998" sldId="461"/>
            <ac:spMk id="3" creationId="{0C2C5322-C816-CC44-B38C-334FC281CAFF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1:11.419" v="6" actId="20577"/>
        <pc:sldMkLst>
          <pc:docMk/>
          <pc:sldMk cId="3475107775" sldId="468"/>
        </pc:sldMkLst>
        <pc:spChg chg="mod">
          <ac:chgData name="Sarah Paxton" userId="S::spaxton@wandlelearningpartnership.org.uk::2df68680-0ec5-4347-a5b4-6b217d65efa5" providerId="AD" clId="Web-{727F27E1-C22C-5523-FE38-F7D0A0558772}" dt="2023-05-09T09:41:11.419" v="6" actId="20577"/>
          <ac:spMkLst>
            <pc:docMk/>
            <pc:sldMk cId="3475107775" sldId="468"/>
            <ac:spMk id="3" creationId="{5D77FC48-7961-9849-B44F-999E708DB610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1:07.481" v="5" actId="20577"/>
        <pc:sldMkLst>
          <pc:docMk/>
          <pc:sldMk cId="2236848582" sldId="471"/>
        </pc:sldMkLst>
        <pc:spChg chg="mod">
          <ac:chgData name="Sarah Paxton" userId="S::spaxton@wandlelearningpartnership.org.uk::2df68680-0ec5-4347-a5b4-6b217d65efa5" providerId="AD" clId="Web-{727F27E1-C22C-5523-FE38-F7D0A0558772}" dt="2023-05-09T09:41:07.481" v="5" actId="20577"/>
          <ac:spMkLst>
            <pc:docMk/>
            <pc:sldMk cId="2236848582" sldId="471"/>
            <ac:spMk id="3" creationId="{3CCC3174-A965-58E1-2875-FDECF04DA543}"/>
          </ac:spMkLst>
        </pc:spChg>
      </pc:sldChg>
      <pc:sldChg chg="modSp">
        <pc:chgData name="Sarah Paxton" userId="S::spaxton@wandlelearningpartnership.org.uk::2df68680-0ec5-4347-a5b4-6b217d65efa5" providerId="AD" clId="Web-{727F27E1-C22C-5523-FE38-F7D0A0558772}" dt="2023-05-09T09:40:53.027" v="2" actId="1076"/>
        <pc:sldMkLst>
          <pc:docMk/>
          <pc:sldMk cId="571224166" sldId="472"/>
        </pc:sldMkLst>
        <pc:spChg chg="mod">
          <ac:chgData name="Sarah Paxton" userId="S::spaxton@wandlelearningpartnership.org.uk::2df68680-0ec5-4347-a5b4-6b217d65efa5" providerId="AD" clId="Web-{727F27E1-C22C-5523-FE38-F7D0A0558772}" dt="2023-05-09T09:40:53.027" v="2" actId="1076"/>
          <ac:spMkLst>
            <pc:docMk/>
            <pc:sldMk cId="571224166" sldId="472"/>
            <ac:spMk id="3" creationId="{121341B6-FC05-0C46-9C0D-7547DDDC163E}"/>
          </ac:spMkLst>
        </pc:spChg>
      </pc:sldChg>
    </pc:docChg>
  </pc:docChgLst>
  <pc:docChgLst>
    <pc:chgData name="contact@nikolastandingwrites.co.uk" userId="S::urn:spo:guest#contact@nikolastandingwrites.co.uk::" providerId="AD" clId="Web-{6E9EF36D-0223-D141-C8B0-0D8D7406C8A3}"/>
    <pc:docChg chg="modSld">
      <pc:chgData name="contact@nikolastandingwrites.co.uk" userId="S::urn:spo:guest#contact@nikolastandingwrites.co.uk::" providerId="AD" clId="Web-{6E9EF36D-0223-D141-C8B0-0D8D7406C8A3}" dt="2023-09-07T15:28:02.603" v="0"/>
      <pc:docMkLst>
        <pc:docMk/>
      </pc:docMkLst>
      <pc:sldChg chg="modNotes">
        <pc:chgData name="contact@nikolastandingwrites.co.uk" userId="S::urn:spo:guest#contact@nikolastandingwrites.co.uk::" providerId="AD" clId="Web-{6E9EF36D-0223-D141-C8B0-0D8D7406C8A3}" dt="2023-09-07T15:28:02.603" v="0"/>
        <pc:sldMkLst>
          <pc:docMk/>
          <pc:sldMk cId="3529452920" sldId="467"/>
        </pc:sldMkLst>
      </pc:sldChg>
    </pc:docChg>
  </pc:docChgLst>
  <pc:docChgLst>
    <pc:chgData name="Charlotte Raby" userId="S::craby@wandlelearningpartnership.org.uk::20cc37f3-5b0f-4c5a-a0b7-8f276c615243" providerId="AD" clId="Web-{95FF70FE-3DAC-E4DB-EB3C-28555813A349}"/>
    <pc:docChg chg="mod addSld delSld modSld sldOrd">
      <pc:chgData name="Charlotte Raby" userId="S::craby@wandlelearningpartnership.org.uk::20cc37f3-5b0f-4c5a-a0b7-8f276c615243" providerId="AD" clId="Web-{95FF70FE-3DAC-E4DB-EB3C-28555813A349}" dt="2023-05-09T09:40:17.340" v="987"/>
      <pc:docMkLst>
        <pc:docMk/>
      </pc:docMkLst>
      <pc:sldChg chg="modSp">
        <pc:chgData name="Charlotte Raby" userId="S::craby@wandlelearningpartnership.org.uk::20cc37f3-5b0f-4c5a-a0b7-8f276c615243" providerId="AD" clId="Web-{95FF70FE-3DAC-E4DB-EB3C-28555813A349}" dt="2023-05-09T09:32:05.762" v="796" actId="1076"/>
        <pc:sldMkLst>
          <pc:docMk/>
          <pc:sldMk cId="475598287" sldId="341"/>
        </pc:sldMkLst>
        <pc:spChg chg="mod">
          <ac:chgData name="Charlotte Raby" userId="S::craby@wandlelearningpartnership.org.uk::20cc37f3-5b0f-4c5a-a0b7-8f276c615243" providerId="AD" clId="Web-{95FF70FE-3DAC-E4DB-EB3C-28555813A349}" dt="2023-05-09T09:32:05.762" v="796" actId="1076"/>
          <ac:spMkLst>
            <pc:docMk/>
            <pc:sldMk cId="475598287" sldId="341"/>
            <ac:spMk id="3" creationId="{335600B1-8DEE-7042-8BB5-4711875F22B5}"/>
          </ac:spMkLst>
        </pc:spChg>
        <pc:picChg chg="mod">
          <ac:chgData name="Charlotte Raby" userId="S::craby@wandlelearningpartnership.org.uk::20cc37f3-5b0f-4c5a-a0b7-8f276c615243" providerId="AD" clId="Web-{95FF70FE-3DAC-E4DB-EB3C-28555813A349}" dt="2023-05-09T09:31:54.183" v="794" actId="1076"/>
          <ac:picMkLst>
            <pc:docMk/>
            <pc:sldMk cId="475598287" sldId="341"/>
            <ac:picMk id="8" creationId="{4DE1D942-2F2C-2E40-A7C5-F612F9DBAAE5}"/>
          </ac:picMkLst>
        </pc:picChg>
      </pc:sldChg>
      <pc:sldChg chg="modSp">
        <pc:chgData name="Charlotte Raby" userId="S::craby@wandlelearningpartnership.org.uk::20cc37f3-5b0f-4c5a-a0b7-8f276c615243" providerId="AD" clId="Web-{95FF70FE-3DAC-E4DB-EB3C-28555813A349}" dt="2023-05-09T09:33:50.234" v="829" actId="14100"/>
        <pc:sldMkLst>
          <pc:docMk/>
          <pc:sldMk cId="322712400" sldId="380"/>
        </pc:sldMkLst>
        <pc:spChg chg="mod">
          <ac:chgData name="Charlotte Raby" userId="S::craby@wandlelearningpartnership.org.uk::20cc37f3-5b0f-4c5a-a0b7-8f276c615243" providerId="AD" clId="Web-{95FF70FE-3DAC-E4DB-EB3C-28555813A349}" dt="2023-05-09T09:33:50.234" v="829" actId="14100"/>
          <ac:spMkLst>
            <pc:docMk/>
            <pc:sldMk cId="322712400" sldId="380"/>
            <ac:spMk id="4" creationId="{8481A8C2-E3D2-5A46-8FC1-D043DCBCF8E8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9T09:38:23.618" v="969" actId="20577"/>
        <pc:sldMkLst>
          <pc:docMk/>
          <pc:sldMk cId="1973199588" sldId="390"/>
        </pc:sldMkLst>
        <pc:spChg chg="mod">
          <ac:chgData name="Charlotte Raby" userId="S::craby@wandlelearningpartnership.org.uk::20cc37f3-5b0f-4c5a-a0b7-8f276c615243" providerId="AD" clId="Web-{95FF70FE-3DAC-E4DB-EB3C-28555813A349}" dt="2023-05-09T09:38:23.618" v="969" actId="20577"/>
          <ac:spMkLst>
            <pc:docMk/>
            <pc:sldMk cId="1973199588" sldId="390"/>
            <ac:spMk id="2" creationId="{B2790E23-9E32-574E-81CA-4278D9013B18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9T09:33:24.061" v="815" actId="20577"/>
        <pc:sldMkLst>
          <pc:docMk/>
          <pc:sldMk cId="3028656330" sldId="413"/>
        </pc:sldMkLst>
        <pc:spChg chg="mod">
          <ac:chgData name="Charlotte Raby" userId="S::craby@wandlelearningpartnership.org.uk::20cc37f3-5b0f-4c5a-a0b7-8f276c615243" providerId="AD" clId="Web-{95FF70FE-3DAC-E4DB-EB3C-28555813A349}" dt="2023-05-09T09:33:24.061" v="815" actId="20577"/>
          <ac:spMkLst>
            <pc:docMk/>
            <pc:sldMk cId="3028656330" sldId="413"/>
            <ac:spMk id="5" creationId="{EE6CCD5B-D6D2-5041-8332-77F5BAF0AECB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1:57:55.387" v="217" actId="20577"/>
          <ac:spMkLst>
            <pc:docMk/>
            <pc:sldMk cId="3028656330" sldId="413"/>
            <ac:spMk id="6" creationId="{1351040A-DED0-A14E-B28C-624AD9D538C8}"/>
          </ac:spMkLst>
        </pc:spChg>
      </pc:sldChg>
      <pc:sldChg chg="modSp addCm">
        <pc:chgData name="Charlotte Raby" userId="S::craby@wandlelearningpartnership.org.uk::20cc37f3-5b0f-4c5a-a0b7-8f276c615243" providerId="AD" clId="Web-{95FF70FE-3DAC-E4DB-EB3C-28555813A349}" dt="2023-05-07T12:21:54.431" v="727"/>
        <pc:sldMkLst>
          <pc:docMk/>
          <pc:sldMk cId="2500966314" sldId="419"/>
        </pc:sldMkLst>
        <pc:spChg chg="mod">
          <ac:chgData name="Charlotte Raby" userId="S::craby@wandlelearningpartnership.org.uk::20cc37f3-5b0f-4c5a-a0b7-8f276c615243" providerId="AD" clId="Web-{95FF70FE-3DAC-E4DB-EB3C-28555813A349}" dt="2023-05-06T11:46:43.391" v="83" actId="20577"/>
          <ac:spMkLst>
            <pc:docMk/>
            <pc:sldMk cId="2500966314" sldId="419"/>
            <ac:spMk id="3" creationId="{EF3B3DD4-A689-7440-8390-D80792CB97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Charlotte Raby" userId="S::craby@wandlelearningpartnership.org.uk::20cc37f3-5b0f-4c5a-a0b7-8f276c615243" providerId="AD" clId="Web-{95FF70FE-3DAC-E4DB-EB3C-28555813A349}" dt="2023-05-07T12:21:54.431" v="727"/>
              <pc2:cmMkLst xmlns:pc2="http://schemas.microsoft.com/office/powerpoint/2019/9/main/command">
                <pc:docMk/>
                <pc:sldMk cId="2500966314" sldId="419"/>
                <pc2:cmMk id="{A1022CD5-292D-430B-BA83-808A32854C90}"/>
              </pc2:cmMkLst>
            </pc226:cmChg>
          </p:ext>
        </pc:extLst>
      </pc:sldChg>
      <pc:sldChg chg="delSp addCm">
        <pc:chgData name="Charlotte Raby" userId="S::craby@wandlelearningpartnership.org.uk::20cc37f3-5b0f-4c5a-a0b7-8f276c615243" providerId="AD" clId="Web-{95FF70FE-3DAC-E4DB-EB3C-28555813A349}" dt="2023-05-07T12:20:48.507" v="720"/>
        <pc:sldMkLst>
          <pc:docMk/>
          <pc:sldMk cId="1408549451" sldId="422"/>
        </pc:sldMkLst>
        <pc:picChg chg="del">
          <ac:chgData name="Charlotte Raby" userId="S::craby@wandlelearningpartnership.org.uk::20cc37f3-5b0f-4c5a-a0b7-8f276c615243" providerId="AD" clId="Web-{95FF70FE-3DAC-E4DB-EB3C-28555813A349}" dt="2023-05-07T12:20:48.507" v="720"/>
          <ac:picMkLst>
            <pc:docMk/>
            <pc:sldMk cId="1408549451" sldId="422"/>
            <ac:picMk id="7" creationId="{78A0AB10-488A-FF41-A046-589084451A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Charlotte Raby" userId="S::craby@wandlelearningpartnership.org.uk::20cc37f3-5b0f-4c5a-a0b7-8f276c615243" providerId="AD" clId="Web-{95FF70FE-3DAC-E4DB-EB3C-28555813A349}" dt="2023-05-06T11:43:57.163" v="1"/>
              <pc2:cmMkLst xmlns:pc2="http://schemas.microsoft.com/office/powerpoint/2019/9/main/command">
                <pc:docMk/>
                <pc:sldMk cId="1408549451" sldId="422"/>
                <pc2:cmMk id="{105BA0C3-A989-461E-91BD-DCFDE0EE9506}"/>
              </pc2:cmMkLst>
            </pc226:cmChg>
          </p:ext>
        </pc:extLst>
      </pc:sldChg>
      <pc:sldChg chg="modSp ord">
        <pc:chgData name="Charlotte Raby" userId="S::craby@wandlelearningpartnership.org.uk::20cc37f3-5b0f-4c5a-a0b7-8f276c615243" providerId="AD" clId="Web-{95FF70FE-3DAC-E4DB-EB3C-28555813A349}" dt="2023-05-09T09:39:45.089" v="981"/>
        <pc:sldMkLst>
          <pc:docMk/>
          <pc:sldMk cId="3411190576" sldId="429"/>
        </pc:sldMkLst>
        <pc:spChg chg="mod">
          <ac:chgData name="Charlotte Raby" userId="S::craby@wandlelearningpartnership.org.uk::20cc37f3-5b0f-4c5a-a0b7-8f276c615243" providerId="AD" clId="Web-{95FF70FE-3DAC-E4DB-EB3C-28555813A349}" dt="2023-05-07T12:15:23.114" v="687" actId="20577"/>
          <ac:spMkLst>
            <pc:docMk/>
            <pc:sldMk cId="3411190576" sldId="429"/>
            <ac:spMk id="6" creationId="{82F6C5C2-432E-8248-84DB-431199FAEAE8}"/>
          </ac:spMkLst>
        </pc:spChg>
      </pc:sldChg>
      <pc:sldChg chg="modSp ord">
        <pc:chgData name="Charlotte Raby" userId="S::craby@wandlelearningpartnership.org.uk::20cc37f3-5b0f-4c5a-a0b7-8f276c615243" providerId="AD" clId="Web-{95FF70FE-3DAC-E4DB-EB3C-28555813A349}" dt="2023-05-09T09:40:17.340" v="987"/>
        <pc:sldMkLst>
          <pc:docMk/>
          <pc:sldMk cId="878290481" sldId="432"/>
        </pc:sldMkLst>
        <pc:spChg chg="mod">
          <ac:chgData name="Charlotte Raby" userId="S::craby@wandlelearningpartnership.org.uk::20cc37f3-5b0f-4c5a-a0b7-8f276c615243" providerId="AD" clId="Web-{95FF70FE-3DAC-E4DB-EB3C-28555813A349}" dt="2023-05-07T12:04:57.559" v="422" actId="20577"/>
          <ac:spMkLst>
            <pc:docMk/>
            <pc:sldMk cId="878290481" sldId="432"/>
            <ac:spMk id="2" creationId="{34398AD0-3875-B94F-A90E-046466F6C19A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6T11:47:13.016" v="90" actId="20577"/>
        <pc:sldMkLst>
          <pc:docMk/>
          <pc:sldMk cId="3765306440" sldId="433"/>
        </pc:sldMkLst>
        <pc:spChg chg="mod">
          <ac:chgData name="Charlotte Raby" userId="S::craby@wandlelearningpartnership.org.uk::20cc37f3-5b0f-4c5a-a0b7-8f276c615243" providerId="AD" clId="Web-{95FF70FE-3DAC-E4DB-EB3C-28555813A349}" dt="2023-05-06T11:47:13.016" v="90" actId="20577"/>
          <ac:spMkLst>
            <pc:docMk/>
            <pc:sldMk cId="3765306440" sldId="433"/>
            <ac:spMk id="3" creationId="{6F9A5F2C-AD7F-CF4C-9D4C-AD07FF3F812C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9T09:38:41.900" v="978" actId="20577"/>
        <pc:sldMkLst>
          <pc:docMk/>
          <pc:sldMk cId="996933788" sldId="434"/>
        </pc:sldMkLst>
        <pc:spChg chg="mod">
          <ac:chgData name="Charlotte Raby" userId="S::craby@wandlelearningpartnership.org.uk::20cc37f3-5b0f-4c5a-a0b7-8f276c615243" providerId="AD" clId="Web-{95FF70FE-3DAC-E4DB-EB3C-28555813A349}" dt="2023-05-07T12:06:20.093" v="437" actId="20577"/>
          <ac:spMkLst>
            <pc:docMk/>
            <pc:sldMk cId="996933788" sldId="434"/>
            <ac:spMk id="2" creationId="{7AC732A3-851D-D049-AD06-5F1AF59A655A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9T09:38:41.900" v="978" actId="20577"/>
          <ac:spMkLst>
            <pc:docMk/>
            <pc:sldMk cId="996933788" sldId="434"/>
            <ac:spMk id="3" creationId="{ECFA671A-2241-5149-A2E4-B0A940F120BA}"/>
          </ac:spMkLst>
        </pc:spChg>
      </pc:sldChg>
      <pc:sldChg chg="modSp del">
        <pc:chgData name="Charlotte Raby" userId="S::craby@wandlelearningpartnership.org.uk::20cc37f3-5b0f-4c5a-a0b7-8f276c615243" providerId="AD" clId="Web-{95FF70FE-3DAC-E4DB-EB3C-28555813A349}" dt="2023-05-09T09:39:11.432" v="979"/>
        <pc:sldMkLst>
          <pc:docMk/>
          <pc:sldMk cId="4023815528" sldId="440"/>
        </pc:sldMkLst>
        <pc:spChg chg="mod">
          <ac:chgData name="Charlotte Raby" userId="S::craby@wandlelearningpartnership.org.uk::20cc37f3-5b0f-4c5a-a0b7-8f276c615243" providerId="AD" clId="Web-{95FF70FE-3DAC-E4DB-EB3C-28555813A349}" dt="2023-05-07T12:15:17.176" v="686" actId="20577"/>
          <ac:spMkLst>
            <pc:docMk/>
            <pc:sldMk cId="4023815528" sldId="440"/>
            <ac:spMk id="2" creationId="{13ED8210-885A-174D-BE35-D51386DEE975}"/>
          </ac:spMkLst>
        </pc:spChg>
      </pc:sldChg>
      <pc:sldChg chg="modSp del">
        <pc:chgData name="Charlotte Raby" userId="S::craby@wandlelearningpartnership.org.uk::20cc37f3-5b0f-4c5a-a0b7-8f276c615243" providerId="AD" clId="Web-{95FF70FE-3DAC-E4DB-EB3C-28555813A349}" dt="2023-05-09T09:34:40.720" v="830"/>
        <pc:sldMkLst>
          <pc:docMk/>
          <pc:sldMk cId="1999979201" sldId="442"/>
        </pc:sldMkLst>
        <pc:spChg chg="mod">
          <ac:chgData name="Charlotte Raby" userId="S::craby@wandlelearningpartnership.org.uk::20cc37f3-5b0f-4c5a-a0b7-8f276c615243" providerId="AD" clId="Web-{95FF70FE-3DAC-E4DB-EB3C-28555813A349}" dt="2023-05-07T12:09:21.850" v="498" actId="20577"/>
          <ac:spMkLst>
            <pc:docMk/>
            <pc:sldMk cId="1999979201" sldId="442"/>
            <ac:spMk id="2" creationId="{7C31C409-33E5-0C4B-8076-B55700B80BF1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6T11:44:19.309" v="2" actId="20577"/>
        <pc:sldMkLst>
          <pc:docMk/>
          <pc:sldMk cId="1466559939" sldId="448"/>
        </pc:sldMkLst>
        <pc:spChg chg="mod">
          <ac:chgData name="Charlotte Raby" userId="S::craby@wandlelearningpartnership.org.uk::20cc37f3-5b0f-4c5a-a0b7-8f276c615243" providerId="AD" clId="Web-{95FF70FE-3DAC-E4DB-EB3C-28555813A349}" dt="2023-05-06T11:44:19.309" v="2" actId="20577"/>
          <ac:spMkLst>
            <pc:docMk/>
            <pc:sldMk cId="1466559939" sldId="448"/>
            <ac:spMk id="3" creationId="{1A6EAF36-1C4D-2840-A444-995DE43561D5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7T11:53:13.955" v="136" actId="20577"/>
        <pc:sldMkLst>
          <pc:docMk/>
          <pc:sldMk cId="1769380691" sldId="455"/>
        </pc:sldMkLst>
        <pc:spChg chg="mod">
          <ac:chgData name="Charlotte Raby" userId="S::craby@wandlelearningpartnership.org.uk::20cc37f3-5b0f-4c5a-a0b7-8f276c615243" providerId="AD" clId="Web-{95FF70FE-3DAC-E4DB-EB3C-28555813A349}" dt="2023-05-07T11:53:13.955" v="136" actId="20577"/>
          <ac:spMkLst>
            <pc:docMk/>
            <pc:sldMk cId="1769380691" sldId="455"/>
            <ac:spMk id="2" creationId="{334CC877-0EA2-492F-BCB9-D8060F38E73C}"/>
          </ac:spMkLst>
        </pc:spChg>
      </pc:sldChg>
      <pc:sldChg chg="modSp">
        <pc:chgData name="Charlotte Raby" userId="S::craby@wandlelearningpartnership.org.uk::20cc37f3-5b0f-4c5a-a0b7-8f276c615243" providerId="AD" clId="Web-{95FF70FE-3DAC-E4DB-EB3C-28555813A349}" dt="2023-05-07T11:53:43.675" v="149" actId="20577"/>
        <pc:sldMkLst>
          <pc:docMk/>
          <pc:sldMk cId="2603803434" sldId="462"/>
        </pc:sldMkLst>
        <pc:spChg chg="mod">
          <ac:chgData name="Charlotte Raby" userId="S::craby@wandlelearningpartnership.org.uk::20cc37f3-5b0f-4c5a-a0b7-8f276c615243" providerId="AD" clId="Web-{95FF70FE-3DAC-E4DB-EB3C-28555813A349}" dt="2023-05-06T11:46:24.531" v="68" actId="20577"/>
          <ac:spMkLst>
            <pc:docMk/>
            <pc:sldMk cId="2603803434" sldId="462"/>
            <ac:spMk id="3" creationId="{00000000-0000-0000-0000-000000000000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1:53:43.675" v="149" actId="20577"/>
          <ac:spMkLst>
            <pc:docMk/>
            <pc:sldMk cId="2603803434" sldId="462"/>
            <ac:spMk id="4" creationId="{00000000-0000-0000-0000-000000000000}"/>
          </ac:spMkLst>
        </pc:spChg>
      </pc:sldChg>
      <pc:sldChg chg="modSp ord">
        <pc:chgData name="Charlotte Raby" userId="S::craby@wandlelearningpartnership.org.uk::20cc37f3-5b0f-4c5a-a0b7-8f276c615243" providerId="AD" clId="Web-{95FF70FE-3DAC-E4DB-EB3C-28555813A349}" dt="2023-05-09T09:31:10.572" v="781"/>
        <pc:sldMkLst>
          <pc:docMk/>
          <pc:sldMk cId="1508816914" sldId="463"/>
        </pc:sldMkLst>
        <pc:spChg chg="mod">
          <ac:chgData name="Charlotte Raby" userId="S::craby@wandlelearningpartnership.org.uk::20cc37f3-5b0f-4c5a-a0b7-8f276c615243" providerId="AD" clId="Web-{95FF70FE-3DAC-E4DB-EB3C-28555813A349}" dt="2023-05-07T11:54:42.834" v="178" actId="14100"/>
          <ac:spMkLst>
            <pc:docMk/>
            <pc:sldMk cId="1508816914" sldId="463"/>
            <ac:spMk id="5" creationId="{00000000-0000-0000-0000-000000000000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1:55:01.225" v="188" actId="20577"/>
          <ac:spMkLst>
            <pc:docMk/>
            <pc:sldMk cId="1508816914" sldId="463"/>
            <ac:spMk id="6" creationId="{00000000-0000-0000-0000-000000000000}"/>
          </ac:spMkLst>
        </pc:spChg>
      </pc:sldChg>
      <pc:sldChg chg="del">
        <pc:chgData name="Charlotte Raby" userId="S::craby@wandlelearningpartnership.org.uk::20cc37f3-5b0f-4c5a-a0b7-8f276c615243" providerId="AD" clId="Web-{95FF70FE-3DAC-E4DB-EB3C-28555813A349}" dt="2023-05-06T11:47:16.376" v="92"/>
        <pc:sldMkLst>
          <pc:docMk/>
          <pc:sldMk cId="754274233" sldId="464"/>
        </pc:sldMkLst>
      </pc:sldChg>
      <pc:sldChg chg="modSp">
        <pc:chgData name="Charlotte Raby" userId="S::craby@wandlelearningpartnership.org.uk::20cc37f3-5b0f-4c5a-a0b7-8f276c615243" providerId="AD" clId="Web-{95FF70FE-3DAC-E4DB-EB3C-28555813A349}" dt="2023-05-09T09:38:20.555" v="968" actId="20577"/>
        <pc:sldMkLst>
          <pc:docMk/>
          <pc:sldMk cId="3420027681" sldId="465"/>
        </pc:sldMkLst>
        <pc:spChg chg="mod">
          <ac:chgData name="Charlotte Raby" userId="S::craby@wandlelearningpartnership.org.uk::20cc37f3-5b0f-4c5a-a0b7-8f276c615243" providerId="AD" clId="Web-{95FF70FE-3DAC-E4DB-EB3C-28555813A349}" dt="2023-05-09T09:38:20.555" v="968" actId="20577"/>
          <ac:spMkLst>
            <pc:docMk/>
            <pc:sldMk cId="3420027681" sldId="465"/>
            <ac:spMk id="2" creationId="{00000000-0000-0000-0000-000000000000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1:57:28.590" v="213" actId="20577"/>
          <ac:spMkLst>
            <pc:docMk/>
            <pc:sldMk cId="3420027681" sldId="465"/>
            <ac:spMk id="3" creationId="{00000000-0000-0000-0000-000000000000}"/>
          </ac:spMkLst>
        </pc:spChg>
        <pc:picChg chg="mod">
          <ac:chgData name="Charlotte Raby" userId="S::craby@wandlelearningpartnership.org.uk::20cc37f3-5b0f-4c5a-a0b7-8f276c615243" providerId="AD" clId="Web-{95FF70FE-3DAC-E4DB-EB3C-28555813A349}" dt="2023-05-06T11:50:22.630" v="135" actId="1076"/>
          <ac:picMkLst>
            <pc:docMk/>
            <pc:sldMk cId="3420027681" sldId="465"/>
            <ac:picMk id="5" creationId="{00000000-0000-0000-0000-000000000000}"/>
          </ac:picMkLst>
        </pc:picChg>
        <pc:picChg chg="mod">
          <ac:chgData name="Charlotte Raby" userId="S::craby@wandlelearningpartnership.org.uk::20cc37f3-5b0f-4c5a-a0b7-8f276c615243" providerId="AD" clId="Web-{95FF70FE-3DAC-E4DB-EB3C-28555813A349}" dt="2023-05-06T11:50:20.005" v="134" actId="1076"/>
          <ac:picMkLst>
            <pc:docMk/>
            <pc:sldMk cId="3420027681" sldId="465"/>
            <ac:picMk id="6" creationId="{00000000-0000-0000-0000-000000000000}"/>
          </ac:picMkLst>
        </pc:picChg>
      </pc:sldChg>
      <pc:sldChg chg="modSp del">
        <pc:chgData name="Charlotte Raby" userId="S::craby@wandlelearningpartnership.org.uk::20cc37f3-5b0f-4c5a-a0b7-8f276c615243" providerId="AD" clId="Web-{95FF70FE-3DAC-E4DB-EB3C-28555813A349}" dt="2023-05-07T12:14:27.346" v="671"/>
        <pc:sldMkLst>
          <pc:docMk/>
          <pc:sldMk cId="787722262" sldId="466"/>
        </pc:sldMkLst>
        <pc:spChg chg="mod">
          <ac:chgData name="Charlotte Raby" userId="S::craby@wandlelearningpartnership.org.uk::20cc37f3-5b0f-4c5a-a0b7-8f276c615243" providerId="AD" clId="Web-{95FF70FE-3DAC-E4DB-EB3C-28555813A349}" dt="2023-05-07T12:14:20.940" v="667" actId="20577"/>
          <ac:spMkLst>
            <pc:docMk/>
            <pc:sldMk cId="787722262" sldId="466"/>
            <ac:spMk id="2" creationId="{00000000-0000-0000-0000-000000000000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2:14:12.971" v="665" actId="20577"/>
          <ac:spMkLst>
            <pc:docMk/>
            <pc:sldMk cId="787722262" sldId="466"/>
            <ac:spMk id="3" creationId="{00000000-0000-0000-0000-000000000000}"/>
          </ac:spMkLst>
        </pc:spChg>
        <pc:picChg chg="mod">
          <ac:chgData name="Charlotte Raby" userId="S::craby@wandlelearningpartnership.org.uk::20cc37f3-5b0f-4c5a-a0b7-8f276c615243" providerId="AD" clId="Web-{95FF70FE-3DAC-E4DB-EB3C-28555813A349}" dt="2023-05-07T12:08:49.411" v="496"/>
          <ac:picMkLst>
            <pc:docMk/>
            <pc:sldMk cId="787722262" sldId="466"/>
            <ac:picMk id="5" creationId="{00000000-0000-0000-0000-000000000000}"/>
          </ac:picMkLst>
        </pc:picChg>
      </pc:sldChg>
      <pc:sldChg chg="modSp add">
        <pc:chgData name="Charlotte Raby" userId="S::craby@wandlelearningpartnership.org.uk::20cc37f3-5b0f-4c5a-a0b7-8f276c615243" providerId="AD" clId="Web-{95FF70FE-3DAC-E4DB-EB3C-28555813A349}" dt="2023-05-07T11:55:59.477" v="201" actId="20577"/>
        <pc:sldMkLst>
          <pc:docMk/>
          <pc:sldMk cId="3529452920" sldId="467"/>
        </pc:sldMkLst>
        <pc:spChg chg="mod">
          <ac:chgData name="Charlotte Raby" userId="S::craby@wandlelearningpartnership.org.uk::20cc37f3-5b0f-4c5a-a0b7-8f276c615243" providerId="AD" clId="Web-{95FF70FE-3DAC-E4DB-EB3C-28555813A349}" dt="2023-05-07T11:55:59.477" v="201" actId="20577"/>
          <ac:spMkLst>
            <pc:docMk/>
            <pc:sldMk cId="3529452920" sldId="467"/>
            <ac:spMk id="2" creationId="{00000000-0000-0000-0000-000000000000}"/>
          </ac:spMkLst>
        </pc:spChg>
      </pc:sldChg>
      <pc:sldChg chg="addSp delSp modSp add ord replId addCm">
        <pc:chgData name="Charlotte Raby" userId="S::craby@wandlelearningpartnership.org.uk::20cc37f3-5b0f-4c5a-a0b7-8f276c615243" providerId="AD" clId="Web-{95FF70FE-3DAC-E4DB-EB3C-28555813A349}" dt="2023-05-09T09:40:12.450" v="986" actId="20577"/>
        <pc:sldMkLst>
          <pc:docMk/>
          <pc:sldMk cId="3475107775" sldId="468"/>
        </pc:sldMkLst>
        <pc:spChg chg="mod">
          <ac:chgData name="Charlotte Raby" userId="S::craby@wandlelearningpartnership.org.uk::20cc37f3-5b0f-4c5a-a0b7-8f276c615243" providerId="AD" clId="Web-{95FF70FE-3DAC-E4DB-EB3C-28555813A349}" dt="2023-05-07T12:16:25.023" v="708" actId="20577"/>
          <ac:spMkLst>
            <pc:docMk/>
            <pc:sldMk cId="3475107775" sldId="468"/>
            <ac:spMk id="2" creationId="{7C31C409-33E5-0C4B-8076-B55700B80BF1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9T09:40:12.450" v="986" actId="20577"/>
          <ac:spMkLst>
            <pc:docMk/>
            <pc:sldMk cId="3475107775" sldId="468"/>
            <ac:spMk id="3" creationId="{5D77FC48-7961-9849-B44F-999E708DB610}"/>
          </ac:spMkLst>
        </pc:spChg>
        <pc:picChg chg="add del mod">
          <ac:chgData name="Charlotte Raby" userId="S::craby@wandlelearningpartnership.org.uk::20cc37f3-5b0f-4c5a-a0b7-8f276c615243" providerId="AD" clId="Web-{95FF70FE-3DAC-E4DB-EB3C-28555813A349}" dt="2023-05-07T12:16:11.366" v="705"/>
          <ac:picMkLst>
            <pc:docMk/>
            <pc:sldMk cId="3475107775" sldId="468"/>
            <ac:picMk id="5" creationId="{30A86301-B04D-AC71-EFAC-B64CCAFBF409}"/>
          </ac:picMkLst>
        </pc:picChg>
        <pc:picChg chg="del">
          <ac:chgData name="Charlotte Raby" userId="S::craby@wandlelearningpartnership.org.uk::20cc37f3-5b0f-4c5a-a0b7-8f276c615243" providerId="AD" clId="Web-{95FF70FE-3DAC-E4DB-EB3C-28555813A349}" dt="2023-05-07T12:05:09.575" v="425"/>
          <ac:picMkLst>
            <pc:docMk/>
            <pc:sldMk cId="3475107775" sldId="468"/>
            <ac:picMk id="6" creationId="{D6DFDD0E-EB92-DD41-92A6-796144DC903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Charlotte Raby" userId="S::craby@wandlelearningpartnership.org.uk::20cc37f3-5b0f-4c5a-a0b7-8f276c615243" providerId="AD" clId="Web-{95FF70FE-3DAC-E4DB-EB3C-28555813A349}" dt="2023-05-07T12:05:58.624" v="435"/>
              <pc2:cmMkLst xmlns:pc2="http://schemas.microsoft.com/office/powerpoint/2019/9/main/command">
                <pc:docMk/>
                <pc:sldMk cId="3475107775" sldId="468"/>
                <pc2:cmMk id="{B113C8B9-A0D5-4271-A21D-0FBC775B612B}"/>
              </pc2:cmMkLst>
            </pc226:cmChg>
          </p:ext>
        </pc:extLst>
      </pc:sldChg>
      <pc:sldChg chg="addSp delSp modSp new del">
        <pc:chgData name="Charlotte Raby" userId="S::craby@wandlelearningpartnership.org.uk::20cc37f3-5b0f-4c5a-a0b7-8f276c615243" providerId="AD" clId="Web-{95FF70FE-3DAC-E4DB-EB3C-28555813A349}" dt="2023-05-09T09:35:16.940" v="831"/>
        <pc:sldMkLst>
          <pc:docMk/>
          <pc:sldMk cId="2218812056" sldId="469"/>
        </pc:sldMkLst>
        <pc:spChg chg="mod">
          <ac:chgData name="Charlotte Raby" userId="S::craby@wandlelearningpartnership.org.uk::20cc37f3-5b0f-4c5a-a0b7-8f276c615243" providerId="AD" clId="Web-{95FF70FE-3DAC-E4DB-EB3C-28555813A349}" dt="2023-05-07T12:15:06.520" v="684" actId="20577"/>
          <ac:spMkLst>
            <pc:docMk/>
            <pc:sldMk cId="2218812056" sldId="469"/>
            <ac:spMk id="2" creationId="{CDB1782E-03AC-4E55-775E-33F53B8571AB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2:14:16.034" v="666" actId="20577"/>
          <ac:spMkLst>
            <pc:docMk/>
            <pc:sldMk cId="2218812056" sldId="469"/>
            <ac:spMk id="3" creationId="{3CCC3174-A965-58E1-2875-FDECF04DA543}"/>
          </ac:spMkLst>
        </pc:spChg>
        <pc:spChg chg="del mod">
          <ac:chgData name="Charlotte Raby" userId="S::craby@wandlelearningpartnership.org.uk::20cc37f3-5b0f-4c5a-a0b7-8f276c615243" providerId="AD" clId="Web-{95FF70FE-3DAC-E4DB-EB3C-28555813A349}" dt="2023-05-07T12:14:50.238" v="678"/>
          <ac:spMkLst>
            <pc:docMk/>
            <pc:sldMk cId="2218812056" sldId="469"/>
            <ac:spMk id="4" creationId="{C2255A10-3A97-37F4-C48E-982B81489767}"/>
          </ac:spMkLst>
        </pc:spChg>
        <pc:picChg chg="add mod">
          <ac:chgData name="Charlotte Raby" userId="S::craby@wandlelearningpartnership.org.uk::20cc37f3-5b0f-4c5a-a0b7-8f276c615243" providerId="AD" clId="Web-{95FF70FE-3DAC-E4DB-EB3C-28555813A349}" dt="2023-05-07T12:14:48.425" v="677" actId="1076"/>
          <ac:picMkLst>
            <pc:docMk/>
            <pc:sldMk cId="2218812056" sldId="469"/>
            <ac:picMk id="6" creationId="{CFE6C14F-0A2D-C609-D960-E6E5EB387147}"/>
          </ac:picMkLst>
        </pc:picChg>
      </pc:sldChg>
      <pc:sldChg chg="addSp delSp modSp new addCm modNotes">
        <pc:chgData name="Charlotte Raby" userId="S::craby@wandlelearningpartnership.org.uk::20cc37f3-5b0f-4c5a-a0b7-8f276c615243" providerId="AD" clId="Web-{95FF70FE-3DAC-E4DB-EB3C-28555813A349}" dt="2023-05-08T10:29:48.701" v="780"/>
        <pc:sldMkLst>
          <pc:docMk/>
          <pc:sldMk cId="3832596932" sldId="470"/>
        </pc:sldMkLst>
        <pc:spChg chg="del mod">
          <ac:chgData name="Charlotte Raby" userId="S::craby@wandlelearningpartnership.org.uk::20cc37f3-5b0f-4c5a-a0b7-8f276c615243" providerId="AD" clId="Web-{95FF70FE-3DAC-E4DB-EB3C-28555813A349}" dt="2023-05-08T10:26:43.242" v="737"/>
          <ac:spMkLst>
            <pc:docMk/>
            <pc:sldMk cId="3832596932" sldId="470"/>
            <ac:spMk id="2" creationId="{1F910D2F-4BDF-028F-132C-CF04C12DB2A4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7T12:20:26.647" v="717" actId="20577"/>
          <ac:spMkLst>
            <pc:docMk/>
            <pc:sldMk cId="3832596932" sldId="470"/>
            <ac:spMk id="3" creationId="{2B82B14F-2162-556F-8604-D11477375E7F}"/>
          </ac:spMkLst>
        </pc:spChg>
        <pc:spChg chg="del mod">
          <ac:chgData name="Charlotte Raby" userId="S::craby@wandlelearningpartnership.org.uk::20cc37f3-5b0f-4c5a-a0b7-8f276c615243" providerId="AD" clId="Web-{95FF70FE-3DAC-E4DB-EB3C-28555813A349}" dt="2023-05-08T10:26:46.102" v="738"/>
          <ac:spMkLst>
            <pc:docMk/>
            <pc:sldMk cId="3832596932" sldId="470"/>
            <ac:spMk id="4" creationId="{7AE9E38D-B9E1-EF56-A95A-AAA67314DA8B}"/>
          </ac:spMkLst>
        </pc:spChg>
        <pc:picChg chg="add mod modCrop">
          <ac:chgData name="Charlotte Raby" userId="S::craby@wandlelearningpartnership.org.uk::20cc37f3-5b0f-4c5a-a0b7-8f276c615243" providerId="AD" clId="Web-{95FF70FE-3DAC-E4DB-EB3C-28555813A349}" dt="2023-05-08T10:27:30.790" v="744"/>
          <ac:picMkLst>
            <pc:docMk/>
            <pc:sldMk cId="3832596932" sldId="470"/>
            <ac:picMk id="5" creationId="{701B3F15-C2E8-6A61-F4EC-2ED3DB0C831F}"/>
          </ac:picMkLst>
        </pc:picChg>
        <pc:picChg chg="add mod">
          <ac:chgData name="Charlotte Raby" userId="S::craby@wandlelearningpartnership.org.uk::20cc37f3-5b0f-4c5a-a0b7-8f276c615243" providerId="AD" clId="Web-{95FF70FE-3DAC-E4DB-EB3C-28555813A349}" dt="2023-05-08T10:27:43.025" v="749" actId="1076"/>
          <ac:picMkLst>
            <pc:docMk/>
            <pc:sldMk cId="3832596932" sldId="470"/>
            <ac:picMk id="6" creationId="{B04EC60A-918F-3BD1-B68E-054EE9D9A420}"/>
          </ac:picMkLst>
        </pc:picChg>
        <pc:picChg chg="add mod">
          <ac:chgData name="Charlotte Raby" userId="S::craby@wandlelearningpartnership.org.uk::20cc37f3-5b0f-4c5a-a0b7-8f276c615243" providerId="AD" clId="Web-{95FF70FE-3DAC-E4DB-EB3C-28555813A349}" dt="2023-05-08T10:27:47.572" v="751" actId="14100"/>
          <ac:picMkLst>
            <pc:docMk/>
            <pc:sldMk cId="3832596932" sldId="470"/>
            <ac:picMk id="8" creationId="{6709C436-F52C-DD16-86B1-8DE8BAE1499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Charlotte Raby" userId="S::craby@wandlelearningpartnership.org.uk::20cc37f3-5b0f-4c5a-a0b7-8f276c615243" providerId="AD" clId="Web-{95FF70FE-3DAC-E4DB-EB3C-28555813A349}" dt="2023-05-07T12:22:11.072" v="728"/>
              <pc2:cmMkLst xmlns:pc2="http://schemas.microsoft.com/office/powerpoint/2019/9/main/command">
                <pc:docMk/>
                <pc:sldMk cId="3832596932" sldId="470"/>
                <pc2:cmMk id="{70CB2D71-FA07-43AD-9458-A93EBF95A6C5}"/>
              </pc2:cmMkLst>
            </pc226:cmChg>
          </p:ext>
        </pc:extLst>
      </pc:sldChg>
      <pc:sldChg chg="modSp add">
        <pc:chgData name="Charlotte Raby" userId="S::craby@wandlelearningpartnership.org.uk::20cc37f3-5b0f-4c5a-a0b7-8f276c615243" providerId="AD" clId="Web-{95FF70FE-3DAC-E4DB-EB3C-28555813A349}" dt="2023-05-09T09:37:58.273" v="967" actId="20577"/>
        <pc:sldMkLst>
          <pc:docMk/>
          <pc:sldMk cId="2236848582" sldId="471"/>
        </pc:sldMkLst>
        <pc:spChg chg="mod">
          <ac:chgData name="Charlotte Raby" userId="S::craby@wandlelearningpartnership.org.uk::20cc37f3-5b0f-4c5a-a0b7-8f276c615243" providerId="AD" clId="Web-{95FF70FE-3DAC-E4DB-EB3C-28555813A349}" dt="2023-05-09T09:37:58.273" v="967" actId="20577"/>
          <ac:spMkLst>
            <pc:docMk/>
            <pc:sldMk cId="2236848582" sldId="471"/>
            <ac:spMk id="2" creationId="{CDB1782E-03AC-4E55-775E-33F53B8571AB}"/>
          </ac:spMkLst>
        </pc:spChg>
        <pc:spChg chg="mod">
          <ac:chgData name="Charlotte Raby" userId="S::craby@wandlelearningpartnership.org.uk::20cc37f3-5b0f-4c5a-a0b7-8f276c615243" providerId="AD" clId="Web-{95FF70FE-3DAC-E4DB-EB3C-28555813A349}" dt="2023-05-09T09:35:38.784" v="837" actId="20577"/>
          <ac:spMkLst>
            <pc:docMk/>
            <pc:sldMk cId="2236848582" sldId="471"/>
            <ac:spMk id="3" creationId="{3CCC3174-A965-58E1-2875-FDECF04DA543}"/>
          </ac:spMkLst>
        </pc:spChg>
      </pc:sldChg>
      <pc:sldChg chg="new del">
        <pc:chgData name="Charlotte Raby" userId="S::craby@wandlelearningpartnership.org.uk::20cc37f3-5b0f-4c5a-a0b7-8f276c615243" providerId="AD" clId="Web-{95FF70FE-3DAC-E4DB-EB3C-28555813A349}" dt="2023-05-09T09:32:07.215" v="797"/>
        <pc:sldMkLst>
          <pc:docMk/>
          <pc:sldMk cId="2715531928" sldId="471"/>
        </pc:sldMkLst>
      </pc:sldChg>
      <pc:sldChg chg="add ord">
        <pc:chgData name="Charlotte Raby" userId="S::craby@wandlelearningpartnership.org.uk::20cc37f3-5b0f-4c5a-a0b7-8f276c615243" providerId="AD" clId="Web-{95FF70FE-3DAC-E4DB-EB3C-28555813A349}" dt="2023-05-09T09:39:47.464" v="982"/>
        <pc:sldMkLst>
          <pc:docMk/>
          <pc:sldMk cId="571224166" sldId="472"/>
        </pc:sldMkLst>
      </pc:sldChg>
    </pc:docChg>
  </pc:docChgLst>
  <pc:docChgLst>
    <pc:chgData name="Sarah Paxton" userId="S::spaxton@wandlelearningpartnership.org.uk::2df68680-0ec5-4347-a5b4-6b217d65efa5" providerId="AD" clId="Web-{EE9097F3-3C4E-A183-2DFB-254B4287973F}"/>
    <pc:docChg chg="delSld modSld sldOrd">
      <pc:chgData name="Sarah Paxton" userId="S::spaxton@wandlelearningpartnership.org.uk::2df68680-0ec5-4347-a5b4-6b217d65efa5" providerId="AD" clId="Web-{EE9097F3-3C4E-A183-2DFB-254B4287973F}" dt="2023-05-10T09:54:14.874" v="76" actId="20577"/>
      <pc:docMkLst>
        <pc:docMk/>
      </pc:docMkLst>
      <pc:sldChg chg="modSp">
        <pc:chgData name="Sarah Paxton" userId="S::spaxton@wandlelearningpartnership.org.uk::2df68680-0ec5-4347-a5b4-6b217d65efa5" providerId="AD" clId="Web-{EE9097F3-3C4E-A183-2DFB-254B4287973F}" dt="2023-05-10T09:54:14.874" v="76" actId="20577"/>
        <pc:sldMkLst>
          <pc:docMk/>
          <pc:sldMk cId="0" sldId="256"/>
        </pc:sldMkLst>
        <pc:spChg chg="mod">
          <ac:chgData name="Sarah Paxton" userId="S::spaxton@wandlelearningpartnership.org.uk::2df68680-0ec5-4347-a5b4-6b217d65efa5" providerId="AD" clId="Web-{EE9097F3-3C4E-A183-2DFB-254B4287973F}" dt="2023-05-10T09:54:14.874" v="76" actId="20577"/>
          <ac:spMkLst>
            <pc:docMk/>
            <pc:sldMk cId="0" sldId="256"/>
            <ac:spMk id="13314" creationId="{4A9BDAC7-397C-164A-A84F-9A78B8DF9823}"/>
          </ac:spMkLst>
        </pc:spChg>
      </pc:sldChg>
      <pc:sldChg chg="modSp">
        <pc:chgData name="Sarah Paxton" userId="S::spaxton@wandlelearningpartnership.org.uk::2df68680-0ec5-4347-a5b4-6b217d65efa5" providerId="AD" clId="Web-{EE9097F3-3C4E-A183-2DFB-254B4287973F}" dt="2023-05-10T09:11:28.975" v="30" actId="14100"/>
        <pc:sldMkLst>
          <pc:docMk/>
          <pc:sldMk cId="3411190576" sldId="429"/>
        </pc:sldMkLst>
        <pc:spChg chg="mod">
          <ac:chgData name="Sarah Paxton" userId="S::spaxton@wandlelearningpartnership.org.uk::2df68680-0ec5-4347-a5b4-6b217d65efa5" providerId="AD" clId="Web-{EE9097F3-3C4E-A183-2DFB-254B4287973F}" dt="2023-05-10T09:11:28.975" v="30" actId="14100"/>
          <ac:spMkLst>
            <pc:docMk/>
            <pc:sldMk cId="3411190576" sldId="429"/>
            <ac:spMk id="6" creationId="{82F6C5C2-432E-8248-84DB-431199FAEAE8}"/>
          </ac:spMkLst>
        </pc:spChg>
      </pc:sldChg>
      <pc:sldChg chg="modSp">
        <pc:chgData name="Sarah Paxton" userId="S::spaxton@wandlelearningpartnership.org.uk::2df68680-0ec5-4347-a5b4-6b217d65efa5" providerId="AD" clId="Web-{EE9097F3-3C4E-A183-2DFB-254B4287973F}" dt="2023-05-10T09:10:46.521" v="27" actId="1076"/>
        <pc:sldMkLst>
          <pc:docMk/>
          <pc:sldMk cId="878290481" sldId="432"/>
        </pc:sldMkLst>
        <pc:spChg chg="mod">
          <ac:chgData name="Sarah Paxton" userId="S::spaxton@wandlelearningpartnership.org.uk::2df68680-0ec5-4347-a5b4-6b217d65efa5" providerId="AD" clId="Web-{EE9097F3-3C4E-A183-2DFB-254B4287973F}" dt="2023-05-10T09:10:46.521" v="27" actId="1076"/>
          <ac:spMkLst>
            <pc:docMk/>
            <pc:sldMk cId="878290481" sldId="432"/>
            <ac:spMk id="2" creationId="{34398AD0-3875-B94F-A90E-046466F6C19A}"/>
          </ac:spMkLst>
        </pc:spChg>
      </pc:sldChg>
      <pc:sldChg chg="modSp modNotes">
        <pc:chgData name="Sarah Paxton" userId="S::spaxton@wandlelearningpartnership.org.uk::2df68680-0ec5-4347-a5b4-6b217d65efa5" providerId="AD" clId="Web-{EE9097F3-3C4E-A183-2DFB-254B4287973F}" dt="2023-05-10T09:53:15.873" v="69"/>
        <pc:sldMkLst>
          <pc:docMk/>
          <pc:sldMk cId="3529452920" sldId="467"/>
        </pc:sldMkLst>
        <pc:spChg chg="mod">
          <ac:chgData name="Sarah Paxton" userId="S::spaxton@wandlelearningpartnership.org.uk::2df68680-0ec5-4347-a5b4-6b217d65efa5" providerId="AD" clId="Web-{EE9097F3-3C4E-A183-2DFB-254B4287973F}" dt="2023-05-10T09:53:04.498" v="66" actId="20577"/>
          <ac:spMkLst>
            <pc:docMk/>
            <pc:sldMk cId="3529452920" sldId="467"/>
            <ac:spMk id="2" creationId="{00000000-0000-0000-0000-000000000000}"/>
          </ac:spMkLst>
        </pc:spChg>
      </pc:sldChg>
      <pc:sldChg chg="del">
        <pc:chgData name="Sarah Paxton" userId="S::spaxton@wandlelearningpartnership.org.uk::2df68680-0ec5-4347-a5b4-6b217d65efa5" providerId="AD" clId="Web-{EE9097F3-3C4E-A183-2DFB-254B4287973F}" dt="2023-05-10T09:10:31.365" v="26"/>
        <pc:sldMkLst>
          <pc:docMk/>
          <pc:sldMk cId="3475107775" sldId="468"/>
        </pc:sldMkLst>
      </pc:sldChg>
      <pc:sldChg chg="ord">
        <pc:chgData name="Sarah Paxton" userId="S::spaxton@wandlelearningpartnership.org.uk::2df68680-0ec5-4347-a5b4-6b217d65efa5" providerId="AD" clId="Web-{EE9097F3-3C4E-A183-2DFB-254B4287973F}" dt="2023-05-10T09:11:00.881" v="29"/>
        <pc:sldMkLst>
          <pc:docMk/>
          <pc:sldMk cId="571224166" sldId="472"/>
        </pc:sldMkLst>
      </pc:sldChg>
    </pc:docChg>
  </pc:docChgLst>
  <pc:docChgLst>
    <pc:chgData name="Sarah Paxton" userId="S::spaxton@wandlelearningpartnership.org.uk::2df68680-0ec5-4347-a5b4-6b217d65efa5" providerId="AD" clId="Web-{A0E06F28-F940-4BA5-AAEB-DCD2BCBB3E45}"/>
    <pc:docChg chg="modSld">
      <pc:chgData name="Sarah Paxton" userId="S::spaxton@wandlelearningpartnership.org.uk::2df68680-0ec5-4347-a5b4-6b217d65efa5" providerId="AD" clId="Web-{A0E06F28-F940-4BA5-AAEB-DCD2BCBB3E45}" dt="2023-06-08T16:13:51.507" v="501"/>
      <pc:docMkLst>
        <pc:docMk/>
      </pc:docMkLst>
      <pc:sldChg chg="modNotes">
        <pc:chgData name="Sarah Paxton" userId="S::spaxton@wandlelearningpartnership.org.uk::2df68680-0ec5-4347-a5b4-6b217d65efa5" providerId="AD" clId="Web-{A0E06F28-F940-4BA5-AAEB-DCD2BCBB3E45}" dt="2023-06-08T16:13:51.507" v="501"/>
        <pc:sldMkLst>
          <pc:docMk/>
          <pc:sldMk cId="0" sldId="256"/>
        </pc:sldMkLst>
      </pc:sldChg>
      <pc:sldChg chg="modNotes">
        <pc:chgData name="Sarah Paxton" userId="S::spaxton@wandlelearningpartnership.org.uk::2df68680-0ec5-4347-a5b4-6b217d65efa5" providerId="AD" clId="Web-{A0E06F28-F940-4BA5-AAEB-DCD2BCBB3E45}" dt="2023-06-08T16:12:40.551" v="484"/>
        <pc:sldMkLst>
          <pc:docMk/>
          <pc:sldMk cId="761715090" sldId="421"/>
        </pc:sldMkLst>
      </pc:sldChg>
      <pc:sldChg chg="modNotes">
        <pc:chgData name="Sarah Paxton" userId="S::spaxton@wandlelearningpartnership.org.uk::2df68680-0ec5-4347-a5b4-6b217d65efa5" providerId="AD" clId="Web-{A0E06F28-F940-4BA5-AAEB-DCD2BCBB3E45}" dt="2023-06-08T15:59:16.700" v="295"/>
        <pc:sldMkLst>
          <pc:docMk/>
          <pc:sldMk cId="4281160187" sldId="446"/>
        </pc:sldMkLst>
      </pc:sldChg>
      <pc:sldChg chg="modNotes">
        <pc:chgData name="Sarah Paxton" userId="S::spaxton@wandlelearningpartnership.org.uk::2df68680-0ec5-4347-a5b4-6b217d65efa5" providerId="AD" clId="Web-{A0E06F28-F940-4BA5-AAEB-DCD2BCBB3E45}" dt="2023-06-08T15:59:20.451" v="298"/>
        <pc:sldMkLst>
          <pc:docMk/>
          <pc:sldMk cId="676117910" sldId="447"/>
        </pc:sldMkLst>
      </pc:sldChg>
      <pc:sldChg chg="modNotes">
        <pc:chgData name="Sarah Paxton" userId="S::spaxton@wandlelearningpartnership.org.uk::2df68680-0ec5-4347-a5b4-6b217d65efa5" providerId="AD" clId="Web-{A0E06F28-F940-4BA5-AAEB-DCD2BCBB3E45}" dt="2023-06-08T16:11:30.518" v="480"/>
        <pc:sldMkLst>
          <pc:docMk/>
          <pc:sldMk cId="1466559939" sldId="448"/>
        </pc:sldMkLst>
      </pc:sldChg>
      <pc:sldChg chg="modNotes">
        <pc:chgData name="Sarah Paxton" userId="S::spaxton@wandlelearningpartnership.org.uk::2df68680-0ec5-4347-a5b4-6b217d65efa5" providerId="AD" clId="Web-{A0E06F28-F940-4BA5-AAEB-DCD2BCBB3E45}" dt="2023-06-08T16:09:02.311" v="418"/>
        <pc:sldMkLst>
          <pc:docMk/>
          <pc:sldMk cId="1769380691" sldId="455"/>
        </pc:sldMkLst>
      </pc:sldChg>
    </pc:docChg>
  </pc:docChgLst>
  <pc:docChgLst>
    <pc:chgData name="Ken Stevens" userId="S::ken.stevens_communitas-pr.co.uk#ext#@wandlelearningtrust.onmicrosoft.com::e31710aa-ef77-4b09-a704-ea798def3f98" providerId="AD" clId="Web-{63BAF71B-4920-F628-3DCF-75C617766E3F}"/>
    <pc:docChg chg="modSld">
      <pc:chgData name="Ken Stevens" userId="S::ken.stevens_communitas-pr.co.uk#ext#@wandlelearningtrust.onmicrosoft.com::e31710aa-ef77-4b09-a704-ea798def3f98" providerId="AD" clId="Web-{63BAF71B-4920-F628-3DCF-75C617766E3F}" dt="2023-08-15T15:02:40.848" v="1"/>
      <pc:docMkLst>
        <pc:docMk/>
      </pc:docMkLst>
      <pc:sldChg chg="modSp">
        <pc:chgData name="Ken Stevens" userId="S::ken.stevens_communitas-pr.co.uk#ext#@wandlelearningtrust.onmicrosoft.com::e31710aa-ef77-4b09-a704-ea798def3f98" providerId="AD" clId="Web-{63BAF71B-4920-F628-3DCF-75C617766E3F}" dt="2023-08-15T15:02:40.848" v="1"/>
        <pc:sldMkLst>
          <pc:docMk/>
          <pc:sldMk cId="2236848582" sldId="471"/>
        </pc:sldMkLst>
        <pc:picChg chg="mod">
          <ac:chgData name="Ken Stevens" userId="S::ken.stevens_communitas-pr.co.uk#ext#@wandlelearningtrust.onmicrosoft.com::e31710aa-ef77-4b09-a704-ea798def3f98" providerId="AD" clId="Web-{63BAF71B-4920-F628-3DCF-75C617766E3F}" dt="2023-08-15T15:02:40.848" v="1"/>
          <ac:picMkLst>
            <pc:docMk/>
            <pc:sldMk cId="2236848582" sldId="471"/>
            <ac:picMk id="6" creationId="{CFE6C14F-0A2D-C609-D960-E6E5EB387147}"/>
          </ac:picMkLst>
        </pc:picChg>
      </pc:sldChg>
    </pc:docChg>
  </pc:docChgLst>
  <pc:docChgLst>
    <pc:chgData name="Tracy Kewley" userId="S::tkewley@wandlelearningpartnership.org.uk::b68af60d-7d66-41d4-8c63-93e8fe2e4ce0" providerId="AD" clId="Web-{72BDD77A-71FE-C05E-6575-AFFB9F6CE084}"/>
    <pc:docChg chg="">
      <pc:chgData name="Tracy Kewley" userId="S::tkewley@wandlelearningpartnership.org.uk::b68af60d-7d66-41d4-8c63-93e8fe2e4ce0" providerId="AD" clId="Web-{72BDD77A-71FE-C05E-6575-AFFB9F6CE084}" dt="2023-09-08T15:08:09.136" v="0"/>
      <pc:docMkLst>
        <pc:docMk/>
      </pc:docMkLst>
      <pc:sldChg chg="delCm">
        <pc:chgData name="Tracy Kewley" userId="S::tkewley@wandlelearningpartnership.org.uk::b68af60d-7d66-41d4-8c63-93e8fe2e4ce0" providerId="AD" clId="Web-{72BDD77A-71FE-C05E-6575-AFFB9F6CE084}" dt="2023-09-08T15:08:09.136" v="0"/>
        <pc:sldMkLst>
          <pc:docMk/>
          <pc:sldMk cId="0" sldId="256"/>
        </pc:sldMkLst>
      </pc:sldChg>
    </pc:docChg>
  </pc:docChgLst>
  <pc:docChgLst>
    <pc:chgData name="Ken Stevens" userId="d80fde96-7083-4d2c-a892-992fde7539bb" providerId="ADAL" clId="{C290DDCB-8173-4B1E-A32C-95A508C7F223}"/>
    <pc:docChg chg="custSel modSld">
      <pc:chgData name="Ken Stevens" userId="d80fde96-7083-4d2c-a892-992fde7539bb" providerId="ADAL" clId="{C290DDCB-8173-4B1E-A32C-95A508C7F223}" dt="2023-08-15T16:01:55.197" v="51" actId="11530"/>
      <pc:docMkLst>
        <pc:docMk/>
      </pc:docMkLst>
      <pc:sldChg chg="modSp mod">
        <pc:chgData name="Ken Stevens" userId="d80fde96-7083-4d2c-a892-992fde7539bb" providerId="ADAL" clId="{C290DDCB-8173-4B1E-A32C-95A508C7F223}" dt="2023-08-15T16:00:48.613" v="42" actId="113"/>
        <pc:sldMkLst>
          <pc:docMk/>
          <pc:sldMk cId="322712400" sldId="380"/>
        </pc:sldMkLst>
        <pc:spChg chg="mod">
          <ac:chgData name="Ken Stevens" userId="d80fde96-7083-4d2c-a892-992fde7539bb" providerId="ADAL" clId="{C290DDCB-8173-4B1E-A32C-95A508C7F223}" dt="2023-08-15T16:00:48.613" v="42" actId="113"/>
          <ac:spMkLst>
            <pc:docMk/>
            <pc:sldMk cId="322712400" sldId="380"/>
            <ac:spMk id="4" creationId="{8481A8C2-E3D2-5A46-8FC1-D043DCBCF8E8}"/>
          </ac:spMkLst>
        </pc:spChg>
      </pc:sldChg>
      <pc:sldChg chg="modSp mod">
        <pc:chgData name="Ken Stevens" userId="d80fde96-7083-4d2c-a892-992fde7539bb" providerId="ADAL" clId="{C290DDCB-8173-4B1E-A32C-95A508C7F223}" dt="2023-08-15T16:01:16.636" v="45" actId="113"/>
        <pc:sldMkLst>
          <pc:docMk/>
          <pc:sldMk cId="1408549451" sldId="422"/>
        </pc:sldMkLst>
        <pc:spChg chg="mod">
          <ac:chgData name="Ken Stevens" userId="d80fde96-7083-4d2c-a892-992fde7539bb" providerId="ADAL" clId="{C290DDCB-8173-4B1E-A32C-95A508C7F223}" dt="2023-08-15T16:01:16.636" v="45" actId="113"/>
          <ac:spMkLst>
            <pc:docMk/>
            <pc:sldMk cId="1408549451" sldId="422"/>
            <ac:spMk id="3" creationId="{8094F2CC-1E17-114E-BB98-903957021FB5}"/>
          </ac:spMkLst>
        </pc:spChg>
      </pc:sldChg>
      <pc:sldChg chg="modSp mod">
        <pc:chgData name="Ken Stevens" userId="d80fde96-7083-4d2c-a892-992fde7539bb" providerId="ADAL" clId="{C290DDCB-8173-4B1E-A32C-95A508C7F223}" dt="2023-08-15T16:01:10.934" v="44" actId="11530"/>
        <pc:sldMkLst>
          <pc:docMk/>
          <pc:sldMk cId="3411190576" sldId="429"/>
        </pc:sldMkLst>
        <pc:spChg chg="mod">
          <ac:chgData name="Ken Stevens" userId="d80fde96-7083-4d2c-a892-992fde7539bb" providerId="ADAL" clId="{C290DDCB-8173-4B1E-A32C-95A508C7F223}" dt="2023-08-15T16:01:04.375" v="43" actId="113"/>
          <ac:spMkLst>
            <pc:docMk/>
            <pc:sldMk cId="3411190576" sldId="429"/>
            <ac:spMk id="4" creationId="{1D0C56A2-B8FB-0E4C-9808-4C8445824CFE}"/>
          </ac:spMkLst>
        </pc:spChg>
        <pc:picChg chg="mod">
          <ac:chgData name="Ken Stevens" userId="d80fde96-7083-4d2c-a892-992fde7539bb" providerId="ADAL" clId="{C290DDCB-8173-4B1E-A32C-95A508C7F223}" dt="2023-08-15T16:01:10.934" v="44" actId="11530"/>
          <ac:picMkLst>
            <pc:docMk/>
            <pc:sldMk cId="3411190576" sldId="429"/>
            <ac:picMk id="5" creationId="{A77DE003-8673-7349-8269-8B2BBAA6A76D}"/>
          </ac:picMkLst>
        </pc:picChg>
      </pc:sldChg>
      <pc:sldChg chg="modSp mod">
        <pc:chgData name="Ken Stevens" userId="d80fde96-7083-4d2c-a892-992fde7539bb" providerId="ADAL" clId="{C290DDCB-8173-4B1E-A32C-95A508C7F223}" dt="2023-08-15T16:00:35.625" v="40" actId="113"/>
        <pc:sldMkLst>
          <pc:docMk/>
          <pc:sldMk cId="878290481" sldId="432"/>
        </pc:sldMkLst>
        <pc:spChg chg="mod">
          <ac:chgData name="Ken Stevens" userId="d80fde96-7083-4d2c-a892-992fde7539bb" providerId="ADAL" clId="{C290DDCB-8173-4B1E-A32C-95A508C7F223}" dt="2023-08-15T16:00:35.625" v="40" actId="113"/>
          <ac:spMkLst>
            <pc:docMk/>
            <pc:sldMk cId="878290481" sldId="432"/>
            <ac:spMk id="3" creationId="{ED26F458-A726-794D-91AB-7485E77815F9}"/>
          </ac:spMkLst>
        </pc:spChg>
      </pc:sldChg>
      <pc:sldChg chg="modSp mod">
        <pc:chgData name="Ken Stevens" userId="d80fde96-7083-4d2c-a892-992fde7539bb" providerId="ADAL" clId="{C290DDCB-8173-4B1E-A32C-95A508C7F223}" dt="2023-08-15T15:48:47.999" v="12" actId="732"/>
        <pc:sldMkLst>
          <pc:docMk/>
          <pc:sldMk cId="3765306440" sldId="433"/>
        </pc:sldMkLst>
        <pc:picChg chg="mod modCrop">
          <ac:chgData name="Ken Stevens" userId="d80fde96-7083-4d2c-a892-992fde7539bb" providerId="ADAL" clId="{C290DDCB-8173-4B1E-A32C-95A508C7F223}" dt="2023-08-15T15:48:47.999" v="12" actId="732"/>
          <ac:picMkLst>
            <pc:docMk/>
            <pc:sldMk cId="3765306440" sldId="433"/>
            <ac:picMk id="5" creationId="{00000000-0000-0000-0000-000000000000}"/>
          </ac:picMkLst>
        </pc:picChg>
      </pc:sldChg>
      <pc:sldChg chg="modSp">
        <pc:chgData name="Ken Stevens" userId="d80fde96-7083-4d2c-a892-992fde7539bb" providerId="ADAL" clId="{C290DDCB-8173-4B1E-A32C-95A508C7F223}" dt="2023-08-15T16:00:16.278" v="36" actId="11530"/>
        <pc:sldMkLst>
          <pc:docMk/>
          <pc:sldMk cId="996933788" sldId="434"/>
        </pc:sldMkLst>
        <pc:picChg chg="mod">
          <ac:chgData name="Ken Stevens" userId="d80fde96-7083-4d2c-a892-992fde7539bb" providerId="ADAL" clId="{C290DDCB-8173-4B1E-A32C-95A508C7F223}" dt="2023-08-15T16:00:16.278" v="36" actId="11530"/>
          <ac:picMkLst>
            <pc:docMk/>
            <pc:sldMk cId="996933788" sldId="434"/>
            <ac:picMk id="5" creationId="{70A18597-D3C0-654D-A58C-597972A3327B}"/>
          </ac:picMkLst>
        </pc:picChg>
      </pc:sldChg>
      <pc:sldChg chg="modSp">
        <pc:chgData name="Ken Stevens" userId="d80fde96-7083-4d2c-a892-992fde7539bb" providerId="ADAL" clId="{C290DDCB-8173-4B1E-A32C-95A508C7F223}" dt="2023-08-15T15:57:30.324" v="19" actId="11530"/>
        <pc:sldMkLst>
          <pc:docMk/>
          <pc:sldMk cId="1769380691" sldId="455"/>
        </pc:sldMkLst>
        <pc:picChg chg="mod">
          <ac:chgData name="Ken Stevens" userId="d80fde96-7083-4d2c-a892-992fde7539bb" providerId="ADAL" clId="{C290DDCB-8173-4B1E-A32C-95A508C7F223}" dt="2023-08-15T15:57:30.324" v="19" actId="11530"/>
          <ac:picMkLst>
            <pc:docMk/>
            <pc:sldMk cId="1769380691" sldId="455"/>
            <ac:picMk id="5" creationId="{7A2F3643-1442-0E4E-8B4B-3F7E099963C7}"/>
          </ac:picMkLst>
        </pc:picChg>
      </pc:sldChg>
      <pc:sldChg chg="modSp mod">
        <pc:chgData name="Ken Stevens" userId="d80fde96-7083-4d2c-a892-992fde7539bb" providerId="ADAL" clId="{C290DDCB-8173-4B1E-A32C-95A508C7F223}" dt="2023-08-15T16:00:39.896" v="41" actId="113"/>
        <pc:sldMkLst>
          <pc:docMk/>
          <pc:sldMk cId="3465361998" sldId="461"/>
        </pc:sldMkLst>
        <pc:spChg chg="mod">
          <ac:chgData name="Ken Stevens" userId="d80fde96-7083-4d2c-a892-992fde7539bb" providerId="ADAL" clId="{C290DDCB-8173-4B1E-A32C-95A508C7F223}" dt="2023-08-15T16:00:39.896" v="41" actId="113"/>
          <ac:spMkLst>
            <pc:docMk/>
            <pc:sldMk cId="3465361998" sldId="461"/>
            <ac:spMk id="3" creationId="{0C2C5322-C816-CC44-B38C-334FC281CAFF}"/>
          </ac:spMkLst>
        </pc:spChg>
      </pc:sldChg>
      <pc:sldChg chg="addSp delSp modSp mod">
        <pc:chgData name="Ken Stevens" userId="d80fde96-7083-4d2c-a892-992fde7539bb" providerId="ADAL" clId="{C290DDCB-8173-4B1E-A32C-95A508C7F223}" dt="2023-08-15T15:57:56.889" v="22" actId="14100"/>
        <pc:sldMkLst>
          <pc:docMk/>
          <pc:sldMk cId="2603803434" sldId="462"/>
        </pc:sldMkLst>
        <pc:spChg chg="mod">
          <ac:chgData name="Ken Stevens" userId="d80fde96-7083-4d2c-a892-992fde7539bb" providerId="ADAL" clId="{C290DDCB-8173-4B1E-A32C-95A508C7F223}" dt="2023-08-15T15:57:50.330" v="21" actId="14100"/>
          <ac:spMkLst>
            <pc:docMk/>
            <pc:sldMk cId="2603803434" sldId="462"/>
            <ac:spMk id="4" creationId="{00000000-0000-0000-0000-000000000000}"/>
          </ac:spMkLst>
        </pc:spChg>
        <pc:picChg chg="del mod">
          <ac:chgData name="Ken Stevens" userId="d80fde96-7083-4d2c-a892-992fde7539bb" providerId="ADAL" clId="{C290DDCB-8173-4B1E-A32C-95A508C7F223}" dt="2023-08-15T15:48:03.297" v="7" actId="478"/>
          <ac:picMkLst>
            <pc:docMk/>
            <pc:sldMk cId="2603803434" sldId="462"/>
            <ac:picMk id="5" creationId="{00000000-0000-0000-0000-000000000000}"/>
          </ac:picMkLst>
        </pc:picChg>
        <pc:picChg chg="add mod">
          <ac:chgData name="Ken Stevens" userId="d80fde96-7083-4d2c-a892-992fde7539bb" providerId="ADAL" clId="{C290DDCB-8173-4B1E-A32C-95A508C7F223}" dt="2023-08-15T15:57:56.889" v="22" actId="14100"/>
          <ac:picMkLst>
            <pc:docMk/>
            <pc:sldMk cId="2603803434" sldId="462"/>
            <ac:picMk id="6" creationId="{8B582A44-D7E4-1196-3C08-4B381A10E86B}"/>
          </ac:picMkLst>
        </pc:picChg>
      </pc:sldChg>
      <pc:sldChg chg="addSp delSp modSp mod">
        <pc:chgData name="Ken Stevens" userId="d80fde96-7083-4d2c-a892-992fde7539bb" providerId="ADAL" clId="{C290DDCB-8173-4B1E-A32C-95A508C7F223}" dt="2023-08-15T15:59:05.274" v="28" actId="11530"/>
        <pc:sldMkLst>
          <pc:docMk/>
          <pc:sldMk cId="1508816914" sldId="463"/>
        </pc:sldMkLst>
        <pc:picChg chg="add mod">
          <ac:chgData name="Ken Stevens" userId="d80fde96-7083-4d2c-a892-992fde7539bb" providerId="ADAL" clId="{C290DDCB-8173-4B1E-A32C-95A508C7F223}" dt="2023-08-15T15:59:05.274" v="28" actId="11530"/>
          <ac:picMkLst>
            <pc:docMk/>
            <pc:sldMk cId="1508816914" sldId="463"/>
            <ac:picMk id="3" creationId="{24357F3E-28E2-6C3E-5352-DD9D4511C927}"/>
          </ac:picMkLst>
        </pc:picChg>
        <pc:picChg chg="del">
          <ac:chgData name="Ken Stevens" userId="d80fde96-7083-4d2c-a892-992fde7539bb" providerId="ADAL" clId="{C290DDCB-8173-4B1E-A32C-95A508C7F223}" dt="2023-08-15T15:58:45.432" v="23" actId="478"/>
          <ac:picMkLst>
            <pc:docMk/>
            <pc:sldMk cId="1508816914" sldId="463"/>
            <ac:picMk id="7" creationId="{00000000-0000-0000-0000-000000000000}"/>
          </ac:picMkLst>
        </pc:picChg>
      </pc:sldChg>
      <pc:sldChg chg="addSp delSp modSp mod">
        <pc:chgData name="Ken Stevens" userId="d80fde96-7083-4d2c-a892-992fde7539bb" providerId="ADAL" clId="{C290DDCB-8173-4B1E-A32C-95A508C7F223}" dt="2023-08-15T16:00:04.682" v="35" actId="1076"/>
        <pc:sldMkLst>
          <pc:docMk/>
          <pc:sldMk cId="3529452920" sldId="467"/>
        </pc:sldMkLst>
        <pc:picChg chg="del mod">
          <ac:chgData name="Ken Stevens" userId="d80fde96-7083-4d2c-a892-992fde7539bb" providerId="ADAL" clId="{C290DDCB-8173-4B1E-A32C-95A508C7F223}" dt="2023-08-15T15:59:44.634" v="30" actId="478"/>
          <ac:picMkLst>
            <pc:docMk/>
            <pc:sldMk cId="3529452920" sldId="467"/>
            <ac:picMk id="5" creationId="{00000000-0000-0000-0000-000000000000}"/>
          </ac:picMkLst>
        </pc:picChg>
        <pc:picChg chg="add mod">
          <ac:chgData name="Ken Stevens" userId="d80fde96-7083-4d2c-a892-992fde7539bb" providerId="ADAL" clId="{C290DDCB-8173-4B1E-A32C-95A508C7F223}" dt="2023-08-15T16:00:04.682" v="35" actId="1076"/>
          <ac:picMkLst>
            <pc:docMk/>
            <pc:sldMk cId="3529452920" sldId="467"/>
            <ac:picMk id="6" creationId="{176920EE-42B5-CBC7-1B8E-CDD75BAA7B85}"/>
          </ac:picMkLst>
        </pc:picChg>
      </pc:sldChg>
      <pc:sldChg chg="addSp delSp modSp mod">
        <pc:chgData name="Ken Stevens" userId="d80fde96-7083-4d2c-a892-992fde7539bb" providerId="ADAL" clId="{C290DDCB-8173-4B1E-A32C-95A508C7F223}" dt="2023-08-15T16:00:32.147" v="39" actId="113"/>
        <pc:sldMkLst>
          <pc:docMk/>
          <pc:sldMk cId="2236848582" sldId="471"/>
        </pc:sldMkLst>
        <pc:spChg chg="mod">
          <ac:chgData name="Ken Stevens" userId="d80fde96-7083-4d2c-a892-992fde7539bb" providerId="ADAL" clId="{C290DDCB-8173-4B1E-A32C-95A508C7F223}" dt="2023-08-15T15:50:24.684" v="16" actId="6549"/>
          <ac:spMkLst>
            <pc:docMk/>
            <pc:sldMk cId="2236848582" sldId="471"/>
            <ac:spMk id="2" creationId="{CDB1782E-03AC-4E55-775E-33F53B8571AB}"/>
          </ac:spMkLst>
        </pc:spChg>
        <pc:spChg chg="mod">
          <ac:chgData name="Ken Stevens" userId="d80fde96-7083-4d2c-a892-992fde7539bb" providerId="ADAL" clId="{C290DDCB-8173-4B1E-A32C-95A508C7F223}" dt="2023-08-15T16:00:32.147" v="39" actId="113"/>
          <ac:spMkLst>
            <pc:docMk/>
            <pc:sldMk cId="2236848582" sldId="471"/>
            <ac:spMk id="3" creationId="{3CCC3174-A965-58E1-2875-FDECF04DA543}"/>
          </ac:spMkLst>
        </pc:spChg>
        <pc:picChg chg="add mod">
          <ac:chgData name="Ken Stevens" userId="d80fde96-7083-4d2c-a892-992fde7539bb" providerId="ADAL" clId="{C290DDCB-8173-4B1E-A32C-95A508C7F223}" dt="2023-08-15T16:00:27.702" v="38" actId="11530"/>
          <ac:picMkLst>
            <pc:docMk/>
            <pc:sldMk cId="2236848582" sldId="471"/>
            <ac:picMk id="5" creationId="{7FE0DF3C-05D3-D6E4-88C6-A7C657A02E73}"/>
          </ac:picMkLst>
        </pc:picChg>
        <pc:picChg chg="del">
          <ac:chgData name="Ken Stevens" userId="d80fde96-7083-4d2c-a892-992fde7539bb" providerId="ADAL" clId="{C290DDCB-8173-4B1E-A32C-95A508C7F223}" dt="2023-08-15T15:50:08.881" v="13" actId="478"/>
          <ac:picMkLst>
            <pc:docMk/>
            <pc:sldMk cId="2236848582" sldId="471"/>
            <ac:picMk id="6" creationId="{CFE6C14F-0A2D-C609-D960-E6E5EB387147}"/>
          </ac:picMkLst>
        </pc:picChg>
      </pc:sldChg>
      <pc:sldChg chg="modSp mod">
        <pc:chgData name="Ken Stevens" userId="d80fde96-7083-4d2c-a892-992fde7539bb" providerId="ADAL" clId="{C290DDCB-8173-4B1E-A32C-95A508C7F223}" dt="2023-08-15T16:01:55.197" v="51" actId="11530"/>
        <pc:sldMkLst>
          <pc:docMk/>
          <pc:sldMk cId="571224166" sldId="472"/>
        </pc:sldMkLst>
        <pc:spChg chg="mod">
          <ac:chgData name="Ken Stevens" userId="d80fde96-7083-4d2c-a892-992fde7539bb" providerId="ADAL" clId="{C290DDCB-8173-4B1E-A32C-95A508C7F223}" dt="2023-08-15T15:51:10.422" v="18" actId="255"/>
          <ac:spMkLst>
            <pc:docMk/>
            <pc:sldMk cId="571224166" sldId="472"/>
            <ac:spMk id="2" creationId="{13ED8210-885A-174D-BE35-D51386DEE975}"/>
          </ac:spMkLst>
        </pc:spChg>
        <pc:spChg chg="mod">
          <ac:chgData name="Ken Stevens" userId="d80fde96-7083-4d2c-a892-992fde7539bb" providerId="ADAL" clId="{C290DDCB-8173-4B1E-A32C-95A508C7F223}" dt="2023-08-15T16:01:39.548" v="49" actId="14100"/>
          <ac:spMkLst>
            <pc:docMk/>
            <pc:sldMk cId="571224166" sldId="472"/>
            <ac:spMk id="3" creationId="{121341B6-FC05-0C46-9C0D-7547DDDC163E}"/>
          </ac:spMkLst>
        </pc:spChg>
        <pc:picChg chg="mod">
          <ac:chgData name="Ken Stevens" userId="d80fde96-7083-4d2c-a892-992fde7539bb" providerId="ADAL" clId="{C290DDCB-8173-4B1E-A32C-95A508C7F223}" dt="2023-08-15T16:01:55.197" v="51" actId="11530"/>
          <ac:picMkLst>
            <pc:docMk/>
            <pc:sldMk cId="571224166" sldId="472"/>
            <ac:picMk id="7" creationId="{7CF1A9DE-555E-D447-B11E-7281FAC2B6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96AF1521-527F-9A4A-B206-9C642680D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C551B8-6B7A-B445-8A47-DCE3FB8E68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noProof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noProof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noProof="0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68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To provide a simple definition of phonics</a:t>
            </a:r>
          </a:p>
          <a:p>
            <a:pPr marL="171450" indent="-171450">
              <a:buFont typeface="Arial,Sans-Serif"/>
              <a:buChar char="•"/>
            </a:pPr>
            <a:endParaRPr lang="en-GB" dirty="0">
              <a:latin typeface="Calibri"/>
              <a:cs typeface="Calibri"/>
            </a:endParaRPr>
          </a:p>
          <a:p>
            <a:pPr marL="0" indent="0">
              <a:buFont typeface="Arial,Sans-Serif"/>
              <a:buNone/>
            </a:pPr>
            <a:r>
              <a:rPr lang="en-GB" b="1" dirty="0">
                <a:latin typeface="Calibri"/>
                <a:cs typeface="Calibri"/>
              </a:rPr>
              <a:t>Suggested script:</a:t>
            </a: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i="1" dirty="0">
                <a:latin typeface="Calibri"/>
                <a:cs typeface="Calibri"/>
              </a:rPr>
              <a:t>So what is phonics?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i="0" dirty="0">
                <a:latin typeface="Calibri"/>
                <a:cs typeface="Calibri"/>
              </a:rPr>
              <a:t>Read the slide.</a:t>
            </a:r>
          </a:p>
          <a:p>
            <a:pPr marL="171450" indent="-171450">
              <a:buFont typeface="Arial,Sans-Serif"/>
              <a:buChar char="•"/>
            </a:pPr>
            <a:r>
              <a:rPr lang="en-US" i="1" dirty="0">
                <a:latin typeface="Calibri"/>
                <a:cs typeface="Calibri"/>
              </a:rPr>
              <a:t>It sounds complicated but it really isn’t! </a:t>
            </a: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i="1" dirty="0">
                <a:latin typeface="Calibri"/>
                <a:cs typeface="Calibri"/>
              </a:rPr>
              <a:t>Let's learn some important words that will help you understand phonics ...</a:t>
            </a: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US" i="1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7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To give guidance on</a:t>
            </a:r>
            <a:r>
              <a:rPr lang="en-GB" baseline="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reading the shared book at home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0" dirty="0"/>
              <a:t>Read the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3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To give guidance on supporting</a:t>
            </a:r>
            <a:r>
              <a:rPr lang="en-GB" baseline="0" dirty="0">
                <a:latin typeface="Calibri"/>
                <a:cs typeface="Calibri"/>
              </a:rPr>
              <a:t> phonics learning</a:t>
            </a:r>
            <a:r>
              <a:rPr lang="en-GB" dirty="0">
                <a:latin typeface="Calibri"/>
                <a:cs typeface="Calibri"/>
              </a:rPr>
              <a:t> at home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Suggested script: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1" dirty="0"/>
              <a:t>It is really important that you pronounce the sounds correctly at home if you are supporting your child. 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Use the videos we saw earlier for support.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/>
              <a:t>Key </a:t>
            </a:r>
            <a:r>
              <a:rPr lang="en-GB" b="0" dirty="0"/>
              <a:t>takeaways</a:t>
            </a:r>
            <a:r>
              <a:rPr lang="en-GB" b="0" baseline="0" dirty="0"/>
              <a:t>/</a:t>
            </a:r>
            <a:r>
              <a:rPr lang="en-GB" b="0" dirty="0">
                <a:latin typeface="Calibri"/>
                <a:cs typeface="Calibri"/>
              </a:rPr>
              <a:t>f</a:t>
            </a:r>
            <a:r>
              <a:rPr lang="en-GB" dirty="0">
                <a:latin typeface="Calibri"/>
                <a:cs typeface="Calibri"/>
              </a:rPr>
              <a:t>inal message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i="0" dirty="0"/>
              <a:t>Read the quote.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4653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To give simple definitions of key terminology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Font typeface="Arial,Sans-Serif"/>
              <a:buNone/>
            </a:pPr>
            <a:r>
              <a:rPr lang="en-GB" b="1" dirty="0"/>
              <a:t>Notes:</a:t>
            </a:r>
            <a:endParaRPr lang="en-US" b="0" dirty="0"/>
          </a:p>
          <a:p>
            <a:pPr marL="171450" indent="-171450">
              <a:buFont typeface="Arial,Sans-Serif"/>
              <a:buChar char="•"/>
            </a:pPr>
            <a:r>
              <a:rPr lang="en-US" dirty="0">
                <a:latin typeface="Calibri"/>
                <a:cs typeface="Calibri"/>
              </a:rPr>
              <a:t>Explain what each word means – use the Glossary to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To practise the Phase 2 sounds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Give out </a:t>
            </a:r>
            <a:r>
              <a:rPr lang="en-US" baseline="0" dirty="0">
                <a:latin typeface="Calibri"/>
                <a:ea typeface="Calibri"/>
                <a:cs typeface="Calibri"/>
              </a:rPr>
              <a:t>the </a:t>
            </a:r>
            <a:r>
              <a:rPr lang="en-US" dirty="0">
                <a:latin typeface="Calibri"/>
                <a:ea typeface="Calibri"/>
                <a:cs typeface="Calibri"/>
              </a:rPr>
              <a:t>parent handout and the Phase 2 and 3 grapheme mat.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Play the videos/teach the parents to say the Phase 2 sounds: https://</a:t>
            </a:r>
            <a:r>
              <a:rPr lang="en-US" dirty="0" err="1">
                <a:latin typeface="Calibri"/>
                <a:ea typeface="Calibri"/>
                <a:cs typeface="Calibri"/>
              </a:rPr>
              <a:t>www.littlewandlelettersandsounds.org.uk</a:t>
            </a:r>
            <a:r>
              <a:rPr lang="en-US" dirty="0">
                <a:latin typeface="Calibri"/>
                <a:ea typeface="Calibri"/>
                <a:cs typeface="Calibri"/>
              </a:rPr>
              <a:t>/resources/for-parents/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Show parents where to access these videos in the ‘For parents’ area of the Little Wandle website.</a:t>
            </a:r>
          </a:p>
        </p:txBody>
      </p:sp>
    </p:spTree>
    <p:extLst>
      <p:ext uri="{BB962C8B-B14F-4D97-AF65-F5344CB8AC3E}">
        <p14:creationId xmlns:p14="http://schemas.microsoft.com/office/powerpoint/2010/main" val="338636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To provide an overview </a:t>
            </a:r>
            <a:r>
              <a:rPr lang="en-GB" dirty="0">
                <a:latin typeface="Calibri"/>
                <a:cs typeface="Calibri"/>
              </a:rPr>
              <a:t>of blending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Suggested script: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1" dirty="0"/>
              <a:t>Some children learn to blend really quickly, and others take a little longer. 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If your child is finding it difficult, ask your child’s teacher for ways to help at home – playing blending games at home is so helpful!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Show parents the ‘How we teach blending’ video from ‘For parents’ area of the website: https://</a:t>
            </a:r>
            <a:r>
              <a:rPr lang="en-US" dirty="0" err="1"/>
              <a:t>www.littlewandlelettersandsounds.org.uk</a:t>
            </a:r>
            <a:r>
              <a:rPr lang="en-US" dirty="0"/>
              <a:t>/resources/for-parents/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4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To introduce</a:t>
            </a:r>
            <a:r>
              <a:rPr lang="en-GB" b="0" baseline="0" dirty="0">
                <a:latin typeface="Calibri"/>
                <a:cs typeface="Calibri"/>
              </a:rPr>
              <a:t> tricky words</a:t>
            </a:r>
            <a:endParaRPr lang="en-US" b="0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0" dirty="0">
                <a:latin typeface="Calibri"/>
                <a:cs typeface="Calibri"/>
              </a:rPr>
              <a:t>Read the slide.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b="0" i="0" dirty="0">
                <a:latin typeface="Calibri"/>
                <a:cs typeface="Calibri"/>
              </a:rPr>
              <a:t>You may wish to give parents a copy of the document ‘Phase 2 tricky words: Reception Autumn term – Information for parents and carers</a:t>
            </a:r>
            <a:r>
              <a:rPr lang="en-US" dirty="0">
                <a:latin typeface="Calibri"/>
                <a:cs typeface="Calibri"/>
              </a:rPr>
              <a:t>'.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353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To introduce spelling</a:t>
            </a:r>
            <a:endParaRPr lang="en-US" b="0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0" dirty="0"/>
              <a:t>Read the slide.</a:t>
            </a:r>
          </a:p>
          <a:p>
            <a:pPr marL="171450" indent="-171450">
              <a:buFont typeface="Arial"/>
              <a:buChar char="•"/>
            </a:pPr>
            <a:r>
              <a:rPr lang="en-US" i="0" dirty="0"/>
              <a:t>Hand out the Phase 2 grapheme information sheet for Autumn 1, which</a:t>
            </a:r>
            <a:r>
              <a:rPr lang="en-US" i="0" baseline="0" dirty="0"/>
              <a:t> includes the formation phrases.</a:t>
            </a:r>
          </a:p>
        </p:txBody>
      </p:sp>
    </p:spTree>
    <p:extLst>
      <p:ext uri="{BB962C8B-B14F-4D97-AF65-F5344CB8AC3E}">
        <p14:creationId xmlns:p14="http://schemas.microsoft.com/office/powerpoint/2010/main" val="100519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To provide an overview</a:t>
            </a:r>
            <a:r>
              <a:rPr lang="en-GB" baseline="0" dirty="0">
                <a:latin typeface="Calibri"/>
                <a:cs typeface="Calibri"/>
              </a:rPr>
              <a:t> of</a:t>
            </a:r>
            <a:r>
              <a:rPr lang="en-GB" dirty="0">
                <a:latin typeface="Calibri"/>
                <a:cs typeface="Calibri"/>
              </a:rPr>
              <a:t> spelling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0" dirty="0"/>
              <a:t>Model the process above on a flipchart for the parents to see</a:t>
            </a:r>
            <a:r>
              <a:rPr lang="en-US" i="0" baseline="0" dirty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US" i="0" baseline="0" dirty="0"/>
              <a:t>Show the process with a Phase 2 word, e.g. pin, dig, hug.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2287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To introduce </a:t>
            </a:r>
            <a:r>
              <a:rPr lang="en-GB" dirty="0">
                <a:latin typeface="Calibri"/>
                <a:cs typeface="Calibri"/>
              </a:rPr>
              <a:t>decodable books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Suggested script: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1" dirty="0"/>
              <a:t>The children read the same book three times in a week. 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The first time we work on decoding (sounding out) the words, the second time we work on prosody which is reading with expression – making the book sound more interesting with our story-teller voice or our David Attenborough voice – and the third time we look at comprehension. 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We read the books three times at school because we want to develop the fluency. </a:t>
            </a:r>
          </a:p>
          <a:p>
            <a:pPr marL="171450" indent="-171450">
              <a:buFont typeface="Arial"/>
              <a:buChar char="•"/>
            </a:pPr>
            <a:r>
              <a:rPr lang="en-US" i="1" dirty="0"/>
              <a:t>The more children see words, the more they begin to read them automatically without having to sound them out.</a:t>
            </a:r>
          </a:p>
        </p:txBody>
      </p:sp>
    </p:spTree>
    <p:extLst>
      <p:ext uri="{BB962C8B-B14F-4D97-AF65-F5344CB8AC3E}">
        <p14:creationId xmlns:p14="http://schemas.microsoft.com/office/powerpoint/2010/main" val="194265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Slide purpose: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To give guidance on reading the decodable</a:t>
            </a:r>
            <a:r>
              <a:rPr lang="en-GB" baseline="0" dirty="0">
                <a:latin typeface="Calibri"/>
                <a:cs typeface="Calibri"/>
              </a:rPr>
              <a:t> book at home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GB" b="1" dirty="0">
                <a:latin typeface="Calibri"/>
                <a:cs typeface="Calibri"/>
              </a:rPr>
              <a:t>Notes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i="0" dirty="0"/>
              <a:t>Read the slide.</a:t>
            </a:r>
          </a:p>
        </p:txBody>
      </p:sp>
    </p:spTree>
    <p:extLst>
      <p:ext uri="{BB962C8B-B14F-4D97-AF65-F5344CB8AC3E}">
        <p14:creationId xmlns:p14="http://schemas.microsoft.com/office/powerpoint/2010/main" val="334059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16832"/>
            <a:ext cx="1116124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793088" cy="1152128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6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9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0808-5329-3A4B-BC95-FF75E1EE3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15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E540B-6FFD-224B-9D6F-F9DA65DD97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003" y="2636912"/>
            <a:ext cx="9215995" cy="31683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20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200" b="1"/>
            </a:lvl2pPr>
            <a:lvl3pPr marL="914400" indent="0" algn="ctr">
              <a:buNone/>
              <a:defRPr sz="2200" b="1"/>
            </a:lvl3pPr>
            <a:lvl4pPr marL="1371600" indent="0" algn="ctr">
              <a:buNone/>
              <a:defRPr sz="2200" b="1"/>
            </a:lvl4pPr>
            <a:lvl5pPr marL="1828800" indent="0" algn="ctr">
              <a:buNone/>
              <a:defRPr sz="2200" b="1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lacinia </a:t>
            </a:r>
            <a:r>
              <a:rPr lang="en-US" err="1"/>
              <a:t>efficitur</a:t>
            </a:r>
            <a:r>
              <a:rPr lang="en-US"/>
              <a:t>. Ut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dictum </a:t>
            </a:r>
            <a:r>
              <a:rPr lang="en-US" err="1"/>
              <a:t>urna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tempus </a:t>
            </a:r>
            <a:r>
              <a:rPr lang="en-US" err="1"/>
              <a:t>ultricies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A1C94-E9AE-5D47-9A4C-64F50BF19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376" y="1916832"/>
            <a:ext cx="792088" cy="582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C83E0-445D-3C4D-BCF3-A81E1F9EA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48528" y="5805264"/>
            <a:ext cx="792088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E540B-6FFD-224B-9D6F-F9DA65DD97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003" y="2636912"/>
            <a:ext cx="9215995" cy="31683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20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200" b="1"/>
            </a:lvl2pPr>
            <a:lvl3pPr marL="914400" indent="0" algn="ctr">
              <a:buNone/>
              <a:defRPr sz="2200" b="1"/>
            </a:lvl3pPr>
            <a:lvl4pPr marL="1371600" indent="0" algn="ctr">
              <a:buNone/>
              <a:defRPr sz="2200" b="1"/>
            </a:lvl4pPr>
            <a:lvl5pPr marL="1828800" indent="0" algn="ctr">
              <a:buNone/>
              <a:defRPr sz="2200" b="1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lacinia </a:t>
            </a:r>
            <a:r>
              <a:rPr lang="en-US" err="1"/>
              <a:t>efficitur</a:t>
            </a:r>
            <a:r>
              <a:rPr lang="en-US"/>
              <a:t>. Ut </a:t>
            </a:r>
            <a:r>
              <a:rPr lang="en-US" err="1"/>
              <a:t>condimentum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dictum </a:t>
            </a:r>
            <a:r>
              <a:rPr lang="en-US" err="1"/>
              <a:t>urna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tempus </a:t>
            </a:r>
            <a:r>
              <a:rPr lang="en-US" err="1"/>
              <a:t>ultricies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A1C94-E9AE-5D47-9A4C-64F50BF19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376" y="1916832"/>
            <a:ext cx="792088" cy="582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C83E0-445D-3C4D-BCF3-A81E1F9EA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48528" y="5805264"/>
            <a:ext cx="792088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8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16832"/>
            <a:ext cx="5256584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793088" cy="1152128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CA5357F-9713-BB4D-9AE1-E10DB318E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016" y="1916832"/>
            <a:ext cx="5256584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8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16832"/>
            <a:ext cx="5256584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793088" cy="1152128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DF02A9-D1D6-1947-8903-4AEE4B422F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916113"/>
            <a:ext cx="5473700" cy="43926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C405-5329-8F44-BF87-076C7BC7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5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91456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0"/>
            <a:ext cx="4791456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24F4-450B-494A-8168-C27743591B4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1055-81AA-C044-9423-EC0F2F6D7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1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0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0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AB373-CFC7-C849-A174-915481BA7E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04512" y="260648"/>
            <a:ext cx="1224136" cy="1224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  <p:sldLayoutId id="2147483696" r:id="rId3"/>
    <p:sldLayoutId id="2147483697" r:id="rId4"/>
    <p:sldLayoutId id="2147483698" r:id="rId5"/>
    <p:sldLayoutId id="2147483717" r:id="rId6"/>
    <p:sldLayoutId id="214748371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704D62-23FC-224F-B479-F741B27866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83293" y="260648"/>
            <a:ext cx="126657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FF114-B114-2E45-B35B-0761178FD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4512" y="260648"/>
            <a:ext cx="1224136" cy="122413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FEFE76-4971-F149-B465-E91A8ABE37CF}"/>
              </a:ext>
            </a:extLst>
          </p:cNvPr>
          <p:cNvSpPr/>
          <p:nvPr userDrawn="1"/>
        </p:nvSpPr>
        <p:spPr>
          <a:xfrm>
            <a:off x="227348" y="1628800"/>
            <a:ext cx="11737304" cy="4968552"/>
          </a:xfrm>
          <a:prstGeom prst="roundRect">
            <a:avLst>
              <a:gd name="adj" fmla="val 50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FF114-B114-2E45-B35B-0761178FD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4512" y="260648"/>
            <a:ext cx="1224136" cy="122413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FEFE76-4971-F149-B465-E91A8ABE37CF}"/>
              </a:ext>
            </a:extLst>
          </p:cNvPr>
          <p:cNvSpPr/>
          <p:nvPr userDrawn="1"/>
        </p:nvSpPr>
        <p:spPr>
          <a:xfrm>
            <a:off x="227348" y="1628800"/>
            <a:ext cx="11737304" cy="4968552"/>
          </a:xfrm>
          <a:prstGeom prst="roundRect">
            <a:avLst>
              <a:gd name="adj" fmla="val 50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qDu3JAjf-U0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-ZtjFIvA_f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ZtjFIvA_f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youtu.be/qDu3JAjf-U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L5YUCPyC5I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6BEE2-2F64-BA46-9BBF-202B6434A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/>
              <a:t>making connections between the sounds of our spoken words and the letters that are used to write them down.</a:t>
            </a:r>
            <a:endParaRPr lang="en-US" sz="4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EAF36-1C4D-2840-A444-995DE43561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3352" y="2348880"/>
            <a:ext cx="11665296" cy="86409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Phonics is:</a:t>
            </a:r>
          </a:p>
        </p:txBody>
      </p:sp>
    </p:spTree>
    <p:extLst>
      <p:ext uri="{BB962C8B-B14F-4D97-AF65-F5344CB8AC3E}">
        <p14:creationId xmlns:p14="http://schemas.microsoft.com/office/powerpoint/2010/main" val="14665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A77DE003-8673-7349-8269-8B2BBAA6A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36631" y="1929002"/>
            <a:ext cx="4359498" cy="3909005"/>
          </a:xfrm>
          <a:prstGeom prst="round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F6C5C2-432E-8248-84DB-431199FAE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28927"/>
            <a:ext cx="6624736" cy="438039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The shared book is for YOU to read:</a:t>
            </a:r>
            <a:endParaRPr lang="en-US" b="1" dirty="0">
              <a:solidFill>
                <a:schemeClr val="accent2"/>
              </a:solidFill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/>
                </a:solidFill>
              </a:rPr>
              <a:t>Make the story sound as exciting as you can by changing your voice.</a:t>
            </a:r>
            <a:endParaRPr lang="en-US" sz="2400" dirty="0">
              <a:solidFill>
                <a:schemeClr val="accent2"/>
              </a:solidFill>
              <a:cs typeface="Calibri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/>
                </a:solidFill>
              </a:rPr>
              <a:t>Talk with your child as much as you can:</a:t>
            </a:r>
            <a:endParaRPr lang="en-US" sz="2400" dirty="0">
              <a:solidFill>
                <a:schemeClr val="accent2"/>
              </a:solidFill>
              <a:cs typeface="Calibri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Introduce new and exciting language.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Encourage your child to use new vocabulary.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Make up sentences together.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Find different words to use.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Describe things you see.</a:t>
            </a:r>
            <a:endParaRPr lang="en-US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0C56A2-B8FB-0E4C-9808-4C844582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Read to your child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94F2CC-1E17-114E-BB98-90395702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9793088" cy="2132632"/>
          </a:xfrm>
          <a:prstGeom prst="rect">
            <a:avLst/>
          </a:prstGeom>
        </p:spPr>
        <p:txBody>
          <a:bodyPr lIns="91440" tIns="45720" rIns="91440" bIns="45720" anchor="b" anchorCtr="0"/>
          <a:lstStyle/>
          <a:p>
            <a:r>
              <a:rPr lang="en-US" dirty="0"/>
              <a:t>Supporting your child with phonics</a:t>
            </a:r>
            <a:br>
              <a:rPr lang="en-US" dirty="0"/>
            </a:br>
            <a:br>
              <a:rPr lang="en-US" dirty="0"/>
            </a:br>
            <a:r>
              <a:rPr lang="en-US" dirty="0">
                <a:cs typeface="Calibri"/>
                <a:hlinkClick r:id="rId3"/>
              </a:rPr>
              <a:t>https://www.littlewandlelettersandsounds.org.uk/resources/for-parents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Graphical user interface, application, Team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058F429-3EDB-484B-83B8-106BC37D55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270"/>
          <a:stretch/>
        </p:blipFill>
        <p:spPr>
          <a:xfrm>
            <a:off x="535496" y="2465288"/>
            <a:ext cx="3616288" cy="3556000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394F4AD3-9482-EF4B-8255-23B85AB25B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37" t="4087" r="34033" b="-4087"/>
          <a:stretch/>
        </p:blipFill>
        <p:spPr>
          <a:xfrm>
            <a:off x="4207904" y="2609304"/>
            <a:ext cx="361628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BB20-2EB0-A44A-886D-D675349D6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/>
              <a:t>One of the greatest gifts adults can give is to read to children </a:t>
            </a:r>
          </a:p>
          <a:p>
            <a:r>
              <a:rPr lang="en-US" b="0"/>
              <a:t>Carl Sagan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FF18DC-B9DE-FA47-9A8A-F3690285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69BDE3-0AAC-A341-BB8F-73D178BFF921}"/>
              </a:ext>
            </a:extLst>
          </p:cNvPr>
          <p:cNvSpPr/>
          <p:nvPr/>
        </p:nvSpPr>
        <p:spPr>
          <a:xfrm>
            <a:off x="623392" y="2132856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Phoneme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408E65-6639-BF46-A2B1-8EE40CCA0AB0}"/>
              </a:ext>
            </a:extLst>
          </p:cNvPr>
          <p:cNvSpPr/>
          <p:nvPr/>
        </p:nvSpPr>
        <p:spPr>
          <a:xfrm>
            <a:off x="623392" y="3111759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Grapheme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5C50B-ABA3-8E48-87FF-F6B23D6442BD}"/>
              </a:ext>
            </a:extLst>
          </p:cNvPr>
          <p:cNvSpPr/>
          <p:nvPr/>
        </p:nvSpPr>
        <p:spPr>
          <a:xfrm>
            <a:off x="6744072" y="2132856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Blend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02456E-1619-6441-8838-4FAF7B95E8DE}"/>
              </a:ext>
            </a:extLst>
          </p:cNvPr>
          <p:cNvSpPr/>
          <p:nvPr/>
        </p:nvSpPr>
        <p:spPr>
          <a:xfrm>
            <a:off x="625082" y="4119871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Digraph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CA016A-8FA6-964F-AB5B-6E97732A71F4}"/>
              </a:ext>
            </a:extLst>
          </p:cNvPr>
          <p:cNvSpPr/>
          <p:nvPr/>
        </p:nvSpPr>
        <p:spPr>
          <a:xfrm>
            <a:off x="6773782" y="3111759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Segment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C4B300-839D-984F-AF8D-56FF7F67EB7F}"/>
              </a:ext>
            </a:extLst>
          </p:cNvPr>
          <p:cNvSpPr/>
          <p:nvPr/>
        </p:nvSpPr>
        <p:spPr>
          <a:xfrm>
            <a:off x="623392" y="5127171"/>
            <a:ext cx="4608512" cy="7200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Trigraph</a:t>
            </a:r>
          </a:p>
        </p:txBody>
      </p:sp>
    </p:spTree>
    <p:extLst>
      <p:ext uri="{BB962C8B-B14F-4D97-AF65-F5344CB8AC3E}">
        <p14:creationId xmlns:p14="http://schemas.microsoft.com/office/powerpoint/2010/main" val="7617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2B14F-2162-556F-8604-D1147737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GB" dirty="0">
                <a:cs typeface="Calibri"/>
              </a:rPr>
              <a:t>Let’s say the Phase 2 sounds- watch video 2 mins</a:t>
            </a:r>
            <a:endParaRPr lang="en-GB" dirty="0"/>
          </a:p>
        </p:txBody>
      </p:sp>
      <p:pic>
        <p:nvPicPr>
          <p:cNvPr id="6" name="Picture 5" descr="Graphical user interface, application, Team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04EC60A-918F-3BD1-B68E-054EE9D9A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270"/>
          <a:stretch/>
        </p:blipFill>
        <p:spPr>
          <a:xfrm>
            <a:off x="7582228" y="1488525"/>
            <a:ext cx="2646647" cy="2602444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709C436-F52C-DD16-86B1-8DE8BAE14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7" t="4087" r="34033" b="-4087"/>
          <a:stretch/>
        </p:blipFill>
        <p:spPr>
          <a:xfrm>
            <a:off x="7663947" y="4141471"/>
            <a:ext cx="2669719" cy="264257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01B3F15-C2E8-6A61-F4EC-2ED3DB0C8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3" r="108"/>
          <a:stretch/>
        </p:blipFill>
        <p:spPr>
          <a:xfrm>
            <a:off x="829670" y="1697486"/>
            <a:ext cx="5262356" cy="49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6CA3B5-91E5-0C42-A06C-51710AD0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to read words- watch video 2 mins</a:t>
            </a:r>
          </a:p>
        </p:txBody>
      </p:sp>
      <p:pic>
        <p:nvPicPr>
          <p:cNvPr id="4" name="Online Media 3" descr="How we teach blending">
            <a:hlinkClick r:id="" action="ppaction://media"/>
            <a:extLst>
              <a:ext uri="{FF2B5EF4-FFF2-40B4-BE49-F238E27FC236}">
                <a16:creationId xmlns:a16="http://schemas.microsoft.com/office/drawing/2014/main" id="{42797611-F16B-2043-A6FF-3370387230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0729" y="1844824"/>
            <a:ext cx="7170541" cy="40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9376" y="1700808"/>
            <a:ext cx="5256584" cy="4941168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accent2"/>
                </a:solidFill>
              </a:rPr>
              <a:t>These words have unusual spellings e.g. he, the, was.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endParaRPr lang="en-US" dirty="0">
              <a:solidFill>
                <a:schemeClr val="accent2"/>
              </a:solidFill>
              <a:cs typeface="Calibri"/>
            </a:endParaRPr>
          </a:p>
          <a:p>
            <a:r>
              <a:rPr lang="en-US" dirty="0">
                <a:solidFill>
                  <a:schemeClr val="accent2"/>
                </a:solidFill>
              </a:rPr>
              <a:t>They are taught in a systematic way.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Children are now learning to read the Phase 2 tricky words: is, I, the, put, pull, full, as, and, has, his, her, go, no, to, into, she, push, he, of, we, me, be.</a:t>
            </a:r>
            <a:endParaRPr lang="en-US" dirty="0">
              <a:solidFill>
                <a:schemeClr val="accent2"/>
              </a:solidFill>
              <a:ea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Tricky words- watch video 2 mins</a:t>
            </a:r>
            <a:endParaRPr lang="en-GB" dirty="0"/>
          </a:p>
        </p:txBody>
      </p:sp>
      <p:pic>
        <p:nvPicPr>
          <p:cNvPr id="6" name="Picture 5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176920EE-42B5-CBC7-1B8E-CDD75BAA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4248"/>
            <a:ext cx="5479846" cy="33831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5187"/>
            <a:ext cx="9793088" cy="1152128"/>
          </a:xfrm>
        </p:spPr>
        <p:txBody>
          <a:bodyPr lIns="91440" tIns="45720" rIns="91440" bIns="45720" anchor="b" anchorCtr="0"/>
          <a:lstStyle/>
          <a:p>
            <a:r>
              <a:rPr lang="en-US" b="1"/>
              <a:t>Spelling	</a:t>
            </a:r>
            <a:endParaRPr lang="en-GB" b="1"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9376" y="1484784"/>
            <a:ext cx="11161240" cy="4392488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accent2"/>
                </a:solidFill>
              </a:rPr>
              <a:t>Your child will be taught how to spell simple words, using the graphemes they have been taught.</a:t>
            </a:r>
            <a:endParaRPr lang="en-GB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</a:rPr>
              <a:t>They will </a:t>
            </a:r>
            <a:r>
              <a:rPr lang="en-US" err="1">
                <a:solidFill>
                  <a:schemeClr val="accent2"/>
                </a:solidFill>
              </a:rPr>
              <a:t>practise</a:t>
            </a:r>
            <a:r>
              <a:rPr lang="en-US">
                <a:solidFill>
                  <a:schemeClr val="accent2"/>
                </a:solidFill>
              </a:rPr>
              <a:t> the correct formation of letters. They will also have handwriting lessons.	</a:t>
            </a:r>
            <a:r>
              <a:rPr lang="en-US"/>
              <a:t>		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583" y="3989696"/>
            <a:ext cx="2051688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493"/>
          <a:stretch/>
        </p:blipFill>
        <p:spPr>
          <a:xfrm>
            <a:off x="625126" y="3469406"/>
            <a:ext cx="40664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732A3-851D-D049-AD06-5F1AF59A6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2564904"/>
            <a:ext cx="4176464" cy="3744416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accent2"/>
                </a:solidFill>
              </a:rPr>
              <a:t>Say the word.</a:t>
            </a:r>
            <a:endParaRPr lang="en-US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</a:rPr>
              <a:t>Segment the sounds.</a:t>
            </a:r>
            <a:endParaRPr lang="en-US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</a:rPr>
              <a:t>Count the sounds.</a:t>
            </a:r>
            <a:endParaRPr lang="en-US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</a:rPr>
              <a:t>Write them down.</a:t>
            </a:r>
            <a:endParaRPr lang="en-US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FA671A-2241-5149-A2E4-B0A940F1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 b="1"/>
              <a:t>How do we teach spelling?</a:t>
            </a:r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70A18597-D3C0-654D-A58C-597972A33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53" y="1801214"/>
            <a:ext cx="6741316" cy="44904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969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51040A-DED0-A14E-B28C-624AD9D53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988840"/>
            <a:ext cx="5616624" cy="41764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Reading practice sessions are: 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endParaRPr lang="en-GB" dirty="0">
              <a:solidFill>
                <a:schemeClr val="accent2"/>
              </a:solidFill>
              <a:cs typeface="Calibri"/>
            </a:endParaRPr>
          </a:p>
          <a:p>
            <a:r>
              <a:rPr lang="en-GB" dirty="0">
                <a:solidFill>
                  <a:schemeClr val="accent2"/>
                </a:solidFill>
              </a:rPr>
              <a:t>taught by a trained teacher/teaching assistant</a:t>
            </a:r>
            <a:endParaRPr lang="en-GB" dirty="0">
              <a:solidFill>
                <a:schemeClr val="accent2"/>
              </a:solidFill>
              <a:cs typeface="Calibri"/>
            </a:endParaRPr>
          </a:p>
          <a:p>
            <a:r>
              <a:rPr lang="en-GB" dirty="0">
                <a:solidFill>
                  <a:schemeClr val="accent2"/>
                </a:solidFill>
              </a:rPr>
              <a:t>taught in small groups</a:t>
            </a:r>
            <a:endParaRPr lang="en-GB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6CCD5B-D6D2-5041-8332-77F5BAF0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How do we </a:t>
            </a:r>
            <a:r>
              <a:rPr lang="en-US" err="1"/>
              <a:t>practise</a:t>
            </a:r>
            <a:r>
              <a:rPr lang="en-US"/>
              <a:t> reading in books?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147FC-1694-9447-A316-7C4CB62A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717880"/>
            <a:ext cx="2402504" cy="2287184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C3C28-D01B-D74A-94F9-1B7CEC78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4166152"/>
            <a:ext cx="2402504" cy="2287184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0F2AB-F254-3144-A68D-A0290C5B4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955" y="2556242"/>
            <a:ext cx="2504138" cy="3085098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86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C54C73-597C-A44C-AEB0-5A299579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204864"/>
            <a:ext cx="3117864" cy="2968207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98AD0-3875-B94F-A90E-046466F6C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2205749"/>
            <a:ext cx="5854168" cy="3764903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accent2"/>
                </a:solidFill>
              </a:rPr>
              <a:t>Your child should be able to read their book without your help.</a:t>
            </a:r>
            <a:endParaRPr lang="en-US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  <a:cs typeface="Calibri"/>
              </a:rPr>
              <a:t>They might sound out words and blend them before they read them fluently.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If they can’t read a word, read it to them.</a:t>
            </a:r>
            <a:endParaRPr lang="en-US">
              <a:solidFill>
                <a:schemeClr val="accent2"/>
              </a:solidFill>
              <a:cs typeface="Calibri"/>
            </a:endParaRPr>
          </a:p>
          <a:p>
            <a:r>
              <a:rPr lang="en-US">
                <a:solidFill>
                  <a:schemeClr val="accent2"/>
                </a:solidFill>
              </a:rPr>
              <a:t>Talk about the book and celebrate their success.</a:t>
            </a:r>
            <a:endParaRPr lang="en-US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6F458-A726-794D-91AB-7485E778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10008748" cy="1152128"/>
          </a:xfrm>
        </p:spPr>
        <p:txBody>
          <a:bodyPr lIns="91440" tIns="45720" rIns="91440" bIns="45720" anchor="b" anchorCtr="0"/>
          <a:lstStyle/>
          <a:p>
            <a:r>
              <a:rPr lang="en-US" dirty="0"/>
              <a:t>Listening to your child read their phonics book</a:t>
            </a:r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8087A-1684-9A43-95A8-D4FAAF59F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3212976"/>
            <a:ext cx="3096344" cy="2947720"/>
          </a:xfrm>
          <a:prstGeom prst="rect">
            <a:avLst/>
          </a:prstGeom>
          <a:effectLst>
            <a:glow rad="127000">
              <a:schemeClr val="tx1">
                <a:alpha val="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82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rmal body copy page">
  <a:themeElements>
    <a:clrScheme name="L&amp;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7E30"/>
      </a:accent1>
      <a:accent2>
        <a:srgbClr val="0C4F76"/>
      </a:accent2>
      <a:accent3>
        <a:srgbClr val="5C2B61"/>
      </a:accent3>
      <a:accent4>
        <a:srgbClr val="DC3C64"/>
      </a:accent4>
      <a:accent5>
        <a:srgbClr val="459EB2"/>
      </a:accent5>
      <a:accent6>
        <a:srgbClr val="8AAD2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L&amp;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7E30"/>
      </a:accent1>
      <a:accent2>
        <a:srgbClr val="0C4F76"/>
      </a:accent2>
      <a:accent3>
        <a:srgbClr val="5C2B61"/>
      </a:accent3>
      <a:accent4>
        <a:srgbClr val="DC3C64"/>
      </a:accent4>
      <a:accent5>
        <a:srgbClr val="459EB2"/>
      </a:accent5>
      <a:accent6>
        <a:srgbClr val="8AAD2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ormal body copy page">
  <a:themeElements>
    <a:clrScheme name="L&amp;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7E30"/>
      </a:accent1>
      <a:accent2>
        <a:srgbClr val="0C4F76"/>
      </a:accent2>
      <a:accent3>
        <a:srgbClr val="5C2B61"/>
      </a:accent3>
      <a:accent4>
        <a:srgbClr val="DC3C64"/>
      </a:accent4>
      <a:accent5>
        <a:srgbClr val="459EB2"/>
      </a:accent5>
      <a:accent6>
        <a:srgbClr val="8AAD2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Normal body copy page">
  <a:themeElements>
    <a:clrScheme name="L&amp;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7E30"/>
      </a:accent1>
      <a:accent2>
        <a:srgbClr val="0C4F76"/>
      </a:accent2>
      <a:accent3>
        <a:srgbClr val="5C2B61"/>
      </a:accent3>
      <a:accent4>
        <a:srgbClr val="DC3C64"/>
      </a:accent4>
      <a:accent5>
        <a:srgbClr val="459EB2"/>
      </a:accent5>
      <a:accent6>
        <a:srgbClr val="8AAD2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st xmlns="b390c623-81a0-476f-984a-5b2ad478ef4f" xsi:nil="true"/>
    <_ip_UnifiedCompliancePolicyProperties xmlns="http://schemas.microsoft.com/sharepoint/v3" xsi:nil="true"/>
    <lcf76f155ced4ddcb4097134ff3c332f xmlns="b390c623-81a0-476f-984a-5b2ad478ef4f">
      <Terms xmlns="http://schemas.microsoft.com/office/infopath/2007/PartnerControls"/>
    </lcf76f155ced4ddcb4097134ff3c332f>
    <TaxCatchAll xmlns="6d6ce26d-438a-4f93-8ad7-b70bc8847f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77DC1581EF449A9C26F70477327A5" ma:contentTypeVersion="30" ma:contentTypeDescription="Create a new document." ma:contentTypeScope="" ma:versionID="35786a64cc178860f23ff80c353c4dde">
  <xsd:schema xmlns:xsd="http://www.w3.org/2001/XMLSchema" xmlns:xs="http://www.w3.org/2001/XMLSchema" xmlns:p="http://schemas.microsoft.com/office/2006/metadata/properties" xmlns:ns1="http://schemas.microsoft.com/sharepoint/v3" xmlns:ns2="b390c623-81a0-476f-984a-5b2ad478ef4f" xmlns:ns3="6d6ce26d-438a-4f93-8ad7-b70bc8847f7f" targetNamespace="http://schemas.microsoft.com/office/2006/metadata/properties" ma:root="true" ma:fieldsID="7fe3d31e8bd86c0d8ab3c54843701607" ns1:_="" ns2:_="" ns3:_="">
    <xsd:import namespace="http://schemas.microsoft.com/sharepoint/v3"/>
    <xsd:import namespace="b390c623-81a0-476f-984a-5b2ad478ef4f"/>
    <xsd:import namespace="6d6ce26d-438a-4f93-8ad7-b70bc8847f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test" minOccurs="0"/>
                <xsd:element ref="ns2:fda848d0-6872-4d01-a8fb-de8ee4635c5bCountryOrRegion" minOccurs="0"/>
                <xsd:element ref="ns2:fda848d0-6872-4d01-a8fb-de8ee4635c5bState" minOccurs="0"/>
                <xsd:element ref="ns2:fda848d0-6872-4d01-a8fb-de8ee4635c5bCity" minOccurs="0"/>
                <xsd:element ref="ns2:fda848d0-6872-4d01-a8fb-de8ee4635c5bPostalCode" minOccurs="0"/>
                <xsd:element ref="ns2:fda848d0-6872-4d01-a8fb-de8ee4635c5bStreet" minOccurs="0"/>
                <xsd:element ref="ns2:fda848d0-6872-4d01-a8fb-de8ee4635c5bGeoLoc" minOccurs="0"/>
                <xsd:element ref="ns2:fda848d0-6872-4d01-a8fb-de8ee4635c5bDispNam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0c623-81a0-476f-984a-5b2ad478e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745fcb-acba-4fe2-84db-a181863b3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" ma:index="26" nillable="true" ma:displayName="test" ma:format="Dropdown" ma:internalName="test">
      <xsd:simpleType>
        <xsd:restriction base="dms:Unknown"/>
      </xsd:simpleType>
    </xsd:element>
    <xsd:element name="fda848d0-6872-4d01-a8fb-de8ee4635c5bCountryOrRegion" ma:index="27" nillable="true" ma:displayName="test: Country/Region" ma:internalName="CountryOrRegion" ma:readOnly="true">
      <xsd:simpleType>
        <xsd:restriction base="dms:Text"/>
      </xsd:simpleType>
    </xsd:element>
    <xsd:element name="fda848d0-6872-4d01-a8fb-de8ee4635c5bState" ma:index="28" nillable="true" ma:displayName="test: State" ma:internalName="State" ma:readOnly="true">
      <xsd:simpleType>
        <xsd:restriction base="dms:Text"/>
      </xsd:simpleType>
    </xsd:element>
    <xsd:element name="fda848d0-6872-4d01-a8fb-de8ee4635c5bCity" ma:index="29" nillable="true" ma:displayName="test: City" ma:internalName="City" ma:readOnly="true">
      <xsd:simpleType>
        <xsd:restriction base="dms:Text"/>
      </xsd:simpleType>
    </xsd:element>
    <xsd:element name="fda848d0-6872-4d01-a8fb-de8ee4635c5bPostalCode" ma:index="30" nillable="true" ma:displayName="test: Postal Code" ma:internalName="PostalCode" ma:readOnly="true">
      <xsd:simpleType>
        <xsd:restriction base="dms:Text"/>
      </xsd:simpleType>
    </xsd:element>
    <xsd:element name="fda848d0-6872-4d01-a8fb-de8ee4635c5bStreet" ma:index="31" nillable="true" ma:displayName="test: Street" ma:internalName="Street" ma:readOnly="true">
      <xsd:simpleType>
        <xsd:restriction base="dms:Text"/>
      </xsd:simpleType>
    </xsd:element>
    <xsd:element name="fda848d0-6872-4d01-a8fb-de8ee4635c5bGeoLoc" ma:index="32" nillable="true" ma:displayName="test: Coordinates" ma:internalName="GeoLoc" ma:readOnly="true">
      <xsd:simpleType>
        <xsd:restriction base="dms:Unknown"/>
      </xsd:simpleType>
    </xsd:element>
    <xsd:element name="fda848d0-6872-4d01-a8fb-de8ee4635c5bDispName" ma:index="33" nillable="true" ma:displayName="test: Name" ma:internalName="DispName" ma:readOnly="true">
      <xsd:simpleType>
        <xsd:restriction base="dms:Text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ce26d-438a-4f93-8ad7-b70bc8847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f4a544f-794c-4ace-950b-e93424860709}" ma:internalName="TaxCatchAll" ma:showField="CatchAllData" ma:web="6d6ce26d-438a-4f93-8ad7-b70bc8847f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8E684-7516-47AC-9294-08AAE612A259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  <ds:schemaRef ds:uri="b390c623-81a0-476f-984a-5b2ad478ef4f"/>
    <ds:schemaRef ds:uri="http://schemas.microsoft.com/office/infopath/2007/PartnerControls"/>
    <ds:schemaRef ds:uri="http://schemas.openxmlformats.org/package/2006/metadata/core-properties"/>
    <ds:schemaRef ds:uri="6d6ce26d-438a-4f93-8ad7-b70bc8847f7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25A118-A614-4A41-B843-FEF7057E2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5CB54-28F2-4157-A5A4-5F8B2640DC04}">
  <ds:schemaRefs>
    <ds:schemaRef ds:uri="6d6ce26d-438a-4f93-8ad7-b70bc8847f7f"/>
    <ds:schemaRef ds:uri="b390c623-81a0-476f-984a-5b2ad478ef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928</Words>
  <Application>Microsoft Office PowerPoint</Application>
  <PresentationFormat>Widescreen</PresentationFormat>
  <Paragraphs>122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Courier New</vt:lpstr>
      <vt:lpstr>Normal body copy page</vt:lpstr>
      <vt:lpstr>Custom Design</vt:lpstr>
      <vt:lpstr>3_Normal body copy page</vt:lpstr>
      <vt:lpstr>4_Normal body copy page</vt:lpstr>
      <vt:lpstr>Phonics is:</vt:lpstr>
      <vt:lpstr>Terminology </vt:lpstr>
      <vt:lpstr>Let’s say the Phase 2 sounds- watch video 2 mins</vt:lpstr>
      <vt:lpstr>Blending to read words- watch video 2 mins</vt:lpstr>
      <vt:lpstr>Tricky words- watch video 2 mins</vt:lpstr>
      <vt:lpstr>Spelling </vt:lpstr>
      <vt:lpstr>How do we teach spelling?</vt:lpstr>
      <vt:lpstr>How do we practise reading in books?</vt:lpstr>
      <vt:lpstr>Listening to your child read their phonics book</vt:lpstr>
      <vt:lpstr>Read to your child</vt:lpstr>
      <vt:lpstr>Supporting your child with phonics  https://www.littlewandlelettersandsounds.org.uk/resources/for-parents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sherrington</dc:creator>
  <cp:lastModifiedBy>Mrs Simmons</cp:lastModifiedBy>
  <cp:revision>18</cp:revision>
  <cp:lastPrinted>2021-11-08T18:32:12Z</cp:lastPrinted>
  <dcterms:modified xsi:type="dcterms:W3CDTF">2024-10-24T11:50:57Z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0x01010064977DC1581EF449A9C26F70477327A5</vt:lpwstr>
  </property>
  <property fmtid="{D5CDD505-2E9C-101B-9397-08002B2CF9AE}" pid="3" name="MediaServiceImageTags">
    <vt:lpwstr/>
  </property>
</Properties>
</file>